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12192000" cy="6858000"/>
  <p:embeddedFontLst>
    <p:embeddedFont>
      <p:font typeface="Bierstadt" panose="020B0004020202020204" pitchFamily="34" charset="0"/>
      <p:regular r:id="rId53"/>
    </p:embeddedFont>
    <p:embeddedFont>
      <p:font typeface="Calisto MT" panose="02040603050505030304" pitchFamily="18" charset="0"/>
      <p:regular r:id="rId54"/>
      <p:bold r:id="rId55"/>
      <p:italic r:id="rId56"/>
      <p:boldItalic r:id="rId57"/>
    </p:embeddedFont>
    <p:embeddedFont>
      <p:font typeface="Univers Condensed" panose="020B0506020202050204" pitchFamily="34" charset="0"/>
      <p:regular r:id="rId58"/>
      <p:bold r:id="rId59"/>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B046B-9F62-4516-BFC0-17A61F6ABCDF}" v="3" dt="2025-03-23T15:52:21.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013"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presProps" Target="presProps.xml"/><Relationship Id="rId65"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3/23/2025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795204B1-CE47-4A17-B4C8-35DB3106D6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FEEB53B-26FE-4D6C-8981-7C2B0D87F05C}"/>
              </a:ext>
            </a:extLst>
          </p:cNvPr>
          <p:cNvSpPr>
            <a:spLocks noGrp="1"/>
          </p:cNvSpPr>
          <p:nvPr>
            <p:ph type="title"/>
          </p:nvPr>
        </p:nvSpPr>
        <p:spPr>
          <a:xfrm>
            <a:off x="704088" y="889820"/>
            <a:ext cx="9989574" cy="3598606"/>
          </a:xfrm>
        </p:spPr>
        <p:txBody>
          <a:bodyPr rtlCol="0" anchor="t">
            <a:normAutofit/>
          </a:bodyPr>
          <a:lstStyle>
            <a:lvl1pPr lvl="0" algn="l">
              <a:defRPr lang="en-US" sz="5400" dirty="0"/>
            </a:lvl1pPr>
          </a:lstStyle>
          <a:p>
            <a:r>
              <a:rPr lang="en-US" dirty="0"/>
              <a:t>Click to edit Master title style</a:t>
            </a:r>
          </a:p>
        </p:txBody>
      </p:sp>
      <p:sp>
        <p:nvSpPr>
          <p:cNvPr id="3" name="Subtitle 2">
            <a:extLst>
              <a:ext uri="{71BD17FA-D62A-4561-AA2B-8CEF424732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65EE28B-9F72-4714-9633-305769C1E1E9}"/>
              </a:ext>
            </a:extLst>
          </p:cNvPr>
          <p:cNvSpPr>
            <a:spLocks noGrp="1"/>
          </p:cNvSpPr>
          <p:nvPr>
            <p:ph type="subTitle" idx="1"/>
          </p:nvPr>
        </p:nvSpPr>
        <p:spPr>
          <a:xfrm>
            <a:off x="704088" y="4488426"/>
            <a:ext cx="6991776" cy="1302774"/>
          </a:xfrm>
        </p:spPr>
        <p:txBody>
          <a:bodyPr rtlCol="0" anchor="b">
            <a:normAutofit/>
          </a:bodyPr>
          <a:lstStyle>
            <a:lvl1pPr marL="0" lvl="0" indent="0" algn="l">
              <a:buNone/>
              <a:defRPr lang="en-US" sz="2000" dirty="0"/>
            </a:lvl1pPr>
            <a:lvl2pPr marL="457200" lvl="1" indent="0" algn="ctr">
              <a:buNone/>
              <a:defRPr lang="en-US" sz="2000" dirty="0"/>
            </a:lvl2pPr>
            <a:lvl3pPr marL="914400" lvl="2" indent="0" algn="ctr">
              <a:buNone/>
              <a:defRPr lang="en-US" sz="1800" dirty="0"/>
            </a:lvl3pPr>
            <a:lvl4pPr marL="1371600" lvl="3" indent="0" algn="ctr">
              <a:buNone/>
              <a:defRPr lang="en-US" sz="1600" dirty="0"/>
            </a:lvl4pPr>
            <a:lvl5pPr marL="1828800" lvl="4" indent="0" algn="ctr">
              <a:buNone/>
              <a:defRPr lang="en-US" sz="1600" dirty="0"/>
            </a:lvl5pPr>
            <a:lvl6pPr marL="2286000" lvl="5" indent="0" algn="ctr">
              <a:buNone/>
              <a:defRPr lang="en-US" sz="1600" dirty="0"/>
            </a:lvl6pPr>
            <a:lvl7pPr marL="2743200" lvl="6" indent="0" algn="ctr">
              <a:buNone/>
              <a:defRPr lang="en-US" sz="1600" dirty="0"/>
            </a:lvl7pPr>
            <a:lvl8pPr marL="3200400" lvl="7" indent="0" algn="ctr">
              <a:buNone/>
              <a:defRPr lang="en-US" sz="1600" dirty="0"/>
            </a:lvl8pPr>
            <a:lvl9pPr marL="3657600" lvl="8" indent="0" algn="ctr">
              <a:buNone/>
              <a:defRPr lang="en-US" sz="1600" dirty="0"/>
            </a:lvl9pPr>
          </a:lstStyle>
          <a:p>
            <a:r>
              <a:rPr lang="en-US" dirty="0"/>
              <a:t>Click to edit Master subtitle style</a:t>
            </a:r>
          </a:p>
        </p:txBody>
      </p:sp>
      <p:sp>
        <p:nvSpPr>
          <p:cNvPr id="4" name="Date Placeholder 3">
            <a:extLst>
              <a:ext uri="{ADBF0E5C-A981-4289-BE50-CEB42C687C0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865B34-4701-433D-8E60-EF53AC6A0798}"/>
              </a:ext>
            </a:extLst>
          </p:cNvPr>
          <p:cNvSpPr>
            <a:spLocks noGrp="1"/>
          </p:cNvSpPr>
          <p:nvPr>
            <p:ph type="dt" sz="half" idx="10"/>
          </p:nvPr>
        </p:nvSpPr>
        <p:spPr/>
        <p:txBody>
          <a:bodyPr rtlCol="0"/>
          <a:lstStyle/>
          <a:p>
            <a:fld id="{F5322CFE-0AC8-4B88-A21E-5F2D1AA2FD1A}" type="datetime1">
              <a:t>3/23/2025</a:t>
            </a:fld>
            <a:endParaRPr lang="en-US" dirty="0"/>
          </a:p>
        </p:txBody>
      </p:sp>
      <p:sp>
        <p:nvSpPr>
          <p:cNvPr id="5" name="Footer Placeholder 4">
            <a:extLst>
              <a:ext uri="{CFC0DB81-1C70-4471-9B9D-1CE58E8F57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844734B-F9E5-486C-9267-CDBCD02873D9}"/>
              </a:ext>
            </a:extLst>
          </p:cNvPr>
          <p:cNvSpPr>
            <a:spLocks noGrp="1"/>
          </p:cNvSpPr>
          <p:nvPr>
            <p:ph type="ftr" sz="quarter" idx="11"/>
          </p:nvPr>
        </p:nvSpPr>
        <p:spPr/>
        <p:txBody>
          <a:bodyPr rtlCol="0"/>
          <a:lstStyle/>
          <a:p>
            <a:endParaRPr lang="en-US" dirty="0"/>
          </a:p>
        </p:txBody>
      </p:sp>
      <p:sp>
        <p:nvSpPr>
          <p:cNvPr id="6" name="Slide Number Placeholder 5">
            <a:extLst>
              <a:ext uri="{D175801F-9DA4-4BDD-8F85-897671F22F4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CA95F5-B82C-4A73-AAD3-C71B8F396BA1}"/>
              </a:ext>
            </a:extLst>
          </p:cNvPr>
          <p:cNvSpPr>
            <a:spLocks noGrp="1"/>
          </p:cNvSpPr>
          <p:nvPr>
            <p:ph type="sldNum" sz="quarter" idx="12"/>
          </p:nvPr>
        </p:nvSpPr>
        <p:spPr/>
        <p:txBody>
          <a:bodyPr rtlCol="0"/>
          <a:lstStyle/>
          <a:p>
            <a:fld id="{E5A30642-F95A-49C4-82D4-280DBC3E2AB1}" type="slidenum">
              <a:t>‹#›</a:t>
            </a:fld>
            <a:endParaRPr lang="en-US" dirty="0"/>
          </a:p>
        </p:txBody>
      </p:sp>
    </p:spTree>
    <p:extLst>
      <p:ext uri="{16D7FF6D-D3FF-40E0-B85A-A435817066D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7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6E2FF73E-54C6-4F84-ADEC-9CDF06CD21E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278A2A-179E-461B-BDB7-2CE39FB607FB}"/>
              </a:ext>
            </a:extLst>
          </p:cNvPr>
          <p:cNvSpPr>
            <a:spLocks noGrp="1"/>
          </p:cNvSpPr>
          <p:nvPr>
            <p:ph type="title"/>
          </p:nvPr>
        </p:nvSpPr>
        <p:spPr/>
        <p:txBody>
          <a:bodyPr rtlCol="0"/>
          <a:lstStyle/>
          <a:p>
            <a:r>
              <a:rPr lang="en-US" dirty="0"/>
              <a:t>Click to edit Master title style</a:t>
            </a:r>
          </a:p>
        </p:txBody>
      </p:sp>
      <p:sp>
        <p:nvSpPr>
          <p:cNvPr id="3" name="Vertical Text Placeholder 2">
            <a:extLst>
              <a:ext uri="{8F8ED29C-3F04-4478-B305-F11F49CE4F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CBB159-9CC7-400A-8F85-CA29A2E01851}"/>
              </a:ext>
            </a:extLst>
          </p:cNvPr>
          <p:cNvSpPr>
            <a:spLocks noGrp="1"/>
          </p:cNvSpPr>
          <p:nvPr>
            <p:ph type="body" idx="1"/>
          </p:nvPr>
        </p:nvSpPr>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13D06F4F-5CA7-4D5A-80E3-8DF21AE048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1DA769-31A2-4C0D-BA30-B171FC7C02ED}"/>
              </a:ext>
            </a:extLst>
          </p:cNvPr>
          <p:cNvSpPr>
            <a:spLocks noGrp="1"/>
          </p:cNvSpPr>
          <p:nvPr>
            <p:ph type="dt" sz="half" idx="10"/>
          </p:nvPr>
        </p:nvSpPr>
        <p:spPr/>
        <p:txBody>
          <a:bodyPr rtlCol="0"/>
          <a:lstStyle/>
          <a:p>
            <a:fld id="{3F990B3E-2052-4C3A-9E33-DD20A995C40C}" type="datetime1">
              <a:t>3/23/2025</a:t>
            </a:fld>
            <a:endParaRPr lang="en-US" dirty="0"/>
          </a:p>
        </p:txBody>
      </p:sp>
      <p:sp>
        <p:nvSpPr>
          <p:cNvPr id="5" name="Footer Placeholder 4">
            <a:extLst>
              <a:ext uri="{A650A40B-53EB-47BC-A72A-348A85087E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34F190-E366-44CA-ACCC-F772BE646F12}"/>
              </a:ext>
            </a:extLst>
          </p:cNvPr>
          <p:cNvSpPr>
            <a:spLocks noGrp="1"/>
          </p:cNvSpPr>
          <p:nvPr>
            <p:ph type="ftr" sz="quarter" idx="11"/>
          </p:nvPr>
        </p:nvSpPr>
        <p:spPr/>
        <p:txBody>
          <a:bodyPr rtlCol="0"/>
          <a:lstStyle/>
          <a:p>
            <a:endParaRPr lang="en-US" dirty="0"/>
          </a:p>
        </p:txBody>
      </p:sp>
      <p:sp>
        <p:nvSpPr>
          <p:cNvPr id="6" name="Slide Number Placeholder 5">
            <a:extLst>
              <a:ext uri="{7745826E-D6F2-4F78-9BE0-1AE40C56C55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C533D2B-C6E6-4361-B559-A81B0408946F}"/>
              </a:ext>
            </a:extLst>
          </p:cNvPr>
          <p:cNvSpPr>
            <a:spLocks noGrp="1"/>
          </p:cNvSpPr>
          <p:nvPr>
            <p:ph type="sldNum" sz="quarter" idx="12"/>
          </p:nvPr>
        </p:nvSpPr>
        <p:spPr/>
        <p:txBody>
          <a:bodyPr rtlCol="0"/>
          <a:lstStyle/>
          <a:p>
            <a:fld id="{114722CD-6F83-4656-B54E-E13B23C80E60}" type="slidenum">
              <a:t>‹#›</a:t>
            </a:fld>
            <a:endParaRPr lang="en-US" dirty="0"/>
          </a:p>
        </p:txBody>
      </p:sp>
    </p:spTree>
    <p:extLst>
      <p:ext uri="{05A49258-40C0-4E91-899A-B16F87A8D73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83"/>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45AFAA6E-D2B7-4668-8776-0D1C9AF722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C72F93E-B37C-44B5-A29F-DF7D3F361255}"/>
              </a:ext>
            </a:extLst>
          </p:cNvPr>
          <p:cNvSpPr>
            <a:spLocks noGrp="1"/>
          </p:cNvSpPr>
          <p:nvPr>
            <p:ph type="title"/>
          </p:nvPr>
        </p:nvSpPr>
        <p:spPr>
          <a:xfrm>
            <a:off x="9242322" y="997974"/>
            <a:ext cx="2349043" cy="4984956"/>
          </a:xfrm>
        </p:spPr>
        <p:txBody>
          <a:bodyPr rtlCol="0"/>
          <a:lstStyle/>
          <a:p>
            <a:r>
              <a:rPr lang="en-US" dirty="0"/>
              <a:t>Click to edit Master title style</a:t>
            </a:r>
          </a:p>
        </p:txBody>
      </p:sp>
      <p:sp>
        <p:nvSpPr>
          <p:cNvPr id="3" name="Vertical Text Placeholder 2">
            <a:extLst>
              <a:ext uri="{067A93ED-E2F0-4D6E-8F25-6DF6F96FA3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48034F1-2EA9-48E7-8D33-9FCBEE06A2FB}"/>
              </a:ext>
            </a:extLst>
          </p:cNvPr>
          <p:cNvSpPr>
            <a:spLocks noGrp="1"/>
          </p:cNvSpPr>
          <p:nvPr>
            <p:ph type="body" idx="1"/>
          </p:nvPr>
        </p:nvSpPr>
        <p:spPr>
          <a:xfrm>
            <a:off x="768927" y="997973"/>
            <a:ext cx="8473395" cy="4984956"/>
          </a:xfrm>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1B63B78A-C77D-4FDE-A513-DCB65F60C1C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CDD833F-4033-4364-9A56-D1B4C0C5B7A5}"/>
              </a:ext>
            </a:extLst>
          </p:cNvPr>
          <p:cNvSpPr>
            <a:spLocks noGrp="1"/>
          </p:cNvSpPr>
          <p:nvPr>
            <p:ph type="dt" sz="half" idx="10"/>
          </p:nvPr>
        </p:nvSpPr>
        <p:spPr/>
        <p:txBody>
          <a:bodyPr rtlCol="0"/>
          <a:lstStyle/>
          <a:p>
            <a:fld id="{FEC263D9-F066-4726-97FF-D0CAAD9AFA77}" type="datetime1">
              <a:t>3/23/2025</a:t>
            </a:fld>
            <a:endParaRPr lang="en-US" dirty="0"/>
          </a:p>
        </p:txBody>
      </p:sp>
      <p:sp>
        <p:nvSpPr>
          <p:cNvPr id="5" name="Footer Placeholder 4">
            <a:extLst>
              <a:ext uri="{D5CF7D4F-E8AF-48D1-A555-363D9063A15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1437797-CDDD-4A42-B12F-E70DCA02F2B8}"/>
              </a:ext>
            </a:extLst>
          </p:cNvPr>
          <p:cNvSpPr>
            <a:spLocks noGrp="1"/>
          </p:cNvSpPr>
          <p:nvPr>
            <p:ph type="ftr" sz="quarter" idx="11"/>
          </p:nvPr>
        </p:nvSpPr>
        <p:spPr/>
        <p:txBody>
          <a:bodyPr rtlCol="0"/>
          <a:lstStyle/>
          <a:p>
            <a:endParaRPr lang="en-US" dirty="0"/>
          </a:p>
        </p:txBody>
      </p:sp>
      <p:sp>
        <p:nvSpPr>
          <p:cNvPr id="6" name="Slide Number Placeholder 5">
            <a:extLst>
              <a:ext uri="{D35A6486-59E9-4F2E-A33B-D22ED87A8F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6813B64-1C06-42EE-A033-A6F434BE64EF}"/>
              </a:ext>
            </a:extLst>
          </p:cNvPr>
          <p:cNvSpPr>
            <a:spLocks noGrp="1"/>
          </p:cNvSpPr>
          <p:nvPr>
            <p:ph type="sldNum" sz="quarter" idx="12"/>
          </p:nvPr>
        </p:nvSpPr>
        <p:spPr/>
        <p:txBody>
          <a:bodyPr rtlCol="0"/>
          <a:lstStyle/>
          <a:p>
            <a:fld id="{04CAD1C5-0CB3-48B5-9DE4-7317F3434579}" type="slidenum">
              <a:t>‹#›</a:t>
            </a:fld>
            <a:endParaRPr lang="en-US" dirty="0"/>
          </a:p>
        </p:txBody>
      </p:sp>
    </p:spTree>
    <p:extLst>
      <p:ext uri="{0E2CE10E-6025-484A-9D73-B569161A5FD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8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09825574-A64D-4AA3-B000-3477428BFDE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A718119-CD76-433D-A92F-CF589AB517E9}"/>
              </a:ext>
            </a:extLst>
          </p:cNvPr>
          <p:cNvSpPr>
            <a:spLocks noGrp="1"/>
          </p:cNvSpPr>
          <p:nvPr>
            <p:ph type="title"/>
          </p:nvPr>
        </p:nvSpPr>
        <p:spPr/>
        <p:txBody>
          <a:bodyPr rtlCol="0"/>
          <a:lstStyle/>
          <a:p>
            <a:r>
              <a:rPr lang="en-US" dirty="0"/>
              <a:t>Click to edit Master title style</a:t>
            </a:r>
          </a:p>
        </p:txBody>
      </p:sp>
      <p:sp>
        <p:nvSpPr>
          <p:cNvPr id="3" name="Content Placeholder 2">
            <a:extLst>
              <a:ext uri="{552F18EC-E738-47E7-B387-3E1FBDB9044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F98374C-6627-4792-BE9F-E6E182726884}"/>
              </a:ext>
            </a:extLst>
          </p:cNvPr>
          <p:cNvSpPr>
            <a:spLocks noGrp="1"/>
          </p:cNvSpPr>
          <p:nvPr>
            <p:ph idx="1"/>
          </p:nvPr>
        </p:nvSpPr>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B48B97CA-42A4-4FAE-AC8C-7D8B92F603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F5A8678-51C0-4E63-87A0-8FDE42A8EEEC}"/>
              </a:ext>
            </a:extLst>
          </p:cNvPr>
          <p:cNvSpPr>
            <a:spLocks noGrp="1"/>
          </p:cNvSpPr>
          <p:nvPr>
            <p:ph type="dt" sz="half" idx="10"/>
          </p:nvPr>
        </p:nvSpPr>
        <p:spPr/>
        <p:txBody>
          <a:bodyPr rtlCol="0"/>
          <a:lstStyle/>
          <a:p>
            <a:fld id="{611C7EF6-1928-4EC3-995A-32A46AE86045}" type="datetime1">
              <a:t>3/23/2025</a:t>
            </a:fld>
            <a:endParaRPr lang="en-US" dirty="0"/>
          </a:p>
        </p:txBody>
      </p:sp>
      <p:sp>
        <p:nvSpPr>
          <p:cNvPr id="5" name="Footer Placeholder 4">
            <a:extLst>
              <a:ext uri="{AC9EFC24-356D-412B-907C-C038F4C14E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B8BE43C-A9E3-401A-A0D2-1CBD97765901}"/>
              </a:ext>
            </a:extLst>
          </p:cNvPr>
          <p:cNvSpPr>
            <a:spLocks noGrp="1"/>
          </p:cNvSpPr>
          <p:nvPr>
            <p:ph type="ftr" sz="quarter" idx="11"/>
          </p:nvPr>
        </p:nvSpPr>
        <p:spPr/>
        <p:txBody>
          <a:bodyPr rtlCol="0"/>
          <a:lstStyle/>
          <a:p>
            <a:endParaRPr lang="en-US" dirty="0"/>
          </a:p>
        </p:txBody>
      </p:sp>
      <p:sp>
        <p:nvSpPr>
          <p:cNvPr id="6" name="Slide Number Placeholder 5">
            <a:extLst>
              <a:ext uri="{663CF745-CF15-4B59-A519-CCB5A08004D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072FACC-949D-4657-92C3-3D3474FD8495}"/>
              </a:ext>
            </a:extLst>
          </p:cNvPr>
          <p:cNvSpPr>
            <a:spLocks noGrp="1"/>
          </p:cNvSpPr>
          <p:nvPr>
            <p:ph type="sldNum" sz="quarter" idx="12"/>
          </p:nvPr>
        </p:nvSpPr>
        <p:spPr/>
        <p:txBody>
          <a:bodyPr rtlCol="0"/>
          <a:lstStyle/>
          <a:p>
            <a:fld id="{3871125F-81B8-4D10-A766-E59B3B5B570B}" type="slidenum">
              <a:t>‹#›</a:t>
            </a:fld>
            <a:endParaRPr lang="en-US" dirty="0"/>
          </a:p>
        </p:txBody>
      </p:sp>
    </p:spTree>
    <p:extLst>
      <p:ext uri="{4F129466-2746-45D8-B240-5CC9F7A4745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7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2D1C706E-2E97-40F0-BB6A-623746FD4AB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33610D-CE6A-40FA-9DE0-4037859E648E}"/>
              </a:ext>
            </a:extLst>
          </p:cNvPr>
          <p:cNvSpPr>
            <a:spLocks noGrp="1"/>
          </p:cNvSpPr>
          <p:nvPr>
            <p:ph type="title"/>
          </p:nvPr>
        </p:nvSpPr>
        <p:spPr>
          <a:xfrm>
            <a:off x="715383" y="1709738"/>
            <a:ext cx="10632067" cy="2852737"/>
          </a:xfrm>
        </p:spPr>
        <p:txBody>
          <a:bodyPr rtlCol="0" anchor="b"/>
          <a:lstStyle>
            <a:lvl1pPr lvl="0">
              <a:defRPr lang="en-US" sz="6000" dirty="0"/>
            </a:lvl1pPr>
          </a:lstStyle>
          <a:p>
            <a:r>
              <a:rPr lang="en-US" dirty="0"/>
              <a:t>Click to edit Master title style</a:t>
            </a:r>
          </a:p>
        </p:txBody>
      </p:sp>
      <p:sp>
        <p:nvSpPr>
          <p:cNvPr id="3" name="Text Placeholder 2">
            <a:extLst>
              <a:ext uri="{6A9B4F25-0D61-4028-A0B9-C1A3DFDB63B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A985B2-07F2-44F2-940A-53ABA8616FE2}"/>
              </a:ext>
            </a:extLst>
          </p:cNvPr>
          <p:cNvSpPr>
            <a:spLocks noGrp="1"/>
          </p:cNvSpPr>
          <p:nvPr>
            <p:ph type="body" idx="1"/>
          </p:nvPr>
        </p:nvSpPr>
        <p:spPr>
          <a:xfrm>
            <a:off x="715383" y="4589463"/>
            <a:ext cx="10632067" cy="1500187"/>
          </a:xfrm>
        </p:spPr>
        <p:txBody>
          <a:bodyPr rtlCol="0"/>
          <a:lstStyle>
            <a:lvl1pPr marL="0" lvl="0" indent="0">
              <a:buNone/>
              <a:defRPr lang="en-US" sz="2400" dirty="0">
                <a:solidFill>
                  <a:schemeClr val="tx1">
                    <a:tint val="75000"/>
                  </a:schemeClr>
                </a:solidFill>
              </a:defRPr>
            </a:lvl1pPr>
            <a:lvl2pPr marL="457200" lvl="1" indent="0">
              <a:buNone/>
              <a:defRPr lang="en-US" sz="2000" dirty="0">
                <a:solidFill>
                  <a:schemeClr val="tx1">
                    <a:tint val="75000"/>
                  </a:schemeClr>
                </a:solidFill>
              </a:defRPr>
            </a:lvl2pPr>
            <a:lvl3pPr marL="914400" lvl="2" indent="0">
              <a:buNone/>
              <a:defRPr lang="en-US" sz="1800" dirty="0">
                <a:solidFill>
                  <a:schemeClr val="tx1">
                    <a:tint val="75000"/>
                  </a:schemeClr>
                </a:solidFill>
              </a:defRPr>
            </a:lvl3pPr>
            <a:lvl4pPr marL="1371600" lvl="3" indent="0">
              <a:buNone/>
              <a:defRPr lang="en-US" sz="1600" dirty="0">
                <a:solidFill>
                  <a:schemeClr val="tx1">
                    <a:tint val="75000"/>
                  </a:schemeClr>
                </a:solidFill>
              </a:defRPr>
            </a:lvl4pPr>
            <a:lvl5pPr marL="1828800" lvl="4" indent="0">
              <a:buNone/>
              <a:defRPr lang="en-US" sz="1600" dirty="0">
                <a:solidFill>
                  <a:schemeClr val="tx1">
                    <a:tint val="75000"/>
                  </a:schemeClr>
                </a:solidFill>
              </a:defRPr>
            </a:lvl5pPr>
            <a:lvl6pPr marL="2286000" lvl="5" indent="0">
              <a:buNone/>
              <a:defRPr lang="en-US" sz="1600" dirty="0">
                <a:solidFill>
                  <a:schemeClr val="tx1">
                    <a:tint val="75000"/>
                  </a:schemeClr>
                </a:solidFill>
              </a:defRPr>
            </a:lvl6pPr>
            <a:lvl7pPr marL="2743200" lvl="6" indent="0">
              <a:buNone/>
              <a:defRPr lang="en-US" sz="1600" dirty="0">
                <a:solidFill>
                  <a:schemeClr val="tx1">
                    <a:tint val="75000"/>
                  </a:schemeClr>
                </a:solidFill>
              </a:defRPr>
            </a:lvl7pPr>
            <a:lvl8pPr marL="3200400" lvl="7" indent="0">
              <a:buNone/>
              <a:defRPr lang="en-US" sz="1600" dirty="0">
                <a:solidFill>
                  <a:schemeClr val="tx1">
                    <a:tint val="75000"/>
                  </a:schemeClr>
                </a:solidFill>
              </a:defRPr>
            </a:lvl8pPr>
            <a:lvl9pPr marL="3657600" lvl="8" indent="0">
              <a:buNone/>
              <a:defRPr lang="en-US" sz="1600" dirty="0">
                <a:solidFill>
                  <a:schemeClr val="tx1">
                    <a:tint val="75000"/>
                  </a:schemeClr>
                </a:solidFill>
              </a:defRPr>
            </a:lvl9pPr>
          </a:lstStyle>
          <a:p>
            <a:pPr lvl="0"/>
            <a:r>
              <a:rPr lang="en-US" dirty="0"/>
              <a:t>Click to edit Master text styles</a:t>
            </a:r>
          </a:p>
        </p:txBody>
      </p:sp>
      <p:sp>
        <p:nvSpPr>
          <p:cNvPr id="4" name="Date Placeholder 3">
            <a:extLst>
              <a:ext uri="{1E614096-90CD-4176-87B5-F13A85ABCD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423DD90-E7EC-48C2-8AA9-8577477E734A}"/>
              </a:ext>
            </a:extLst>
          </p:cNvPr>
          <p:cNvSpPr>
            <a:spLocks noGrp="1"/>
          </p:cNvSpPr>
          <p:nvPr>
            <p:ph type="dt" sz="half" idx="10"/>
          </p:nvPr>
        </p:nvSpPr>
        <p:spPr/>
        <p:txBody>
          <a:bodyPr rtlCol="0"/>
          <a:lstStyle/>
          <a:p>
            <a:fld id="{E887A6E0-4097-471E-9D0E-E31F515F6DE0}" type="datetime1">
              <a:t>3/23/2025</a:t>
            </a:fld>
            <a:endParaRPr lang="en-US" dirty="0"/>
          </a:p>
        </p:txBody>
      </p:sp>
      <p:sp>
        <p:nvSpPr>
          <p:cNvPr id="5" name="Footer Placeholder 4">
            <a:extLst>
              <a:ext uri="{5DAA6F32-D8B7-4332-9DAF-406B4BF428F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B0ECC32-2B9C-4F2E-886D-64784C34BEF9}"/>
              </a:ext>
            </a:extLst>
          </p:cNvPr>
          <p:cNvSpPr>
            <a:spLocks noGrp="1"/>
          </p:cNvSpPr>
          <p:nvPr>
            <p:ph type="ftr" sz="quarter" idx="11"/>
          </p:nvPr>
        </p:nvSpPr>
        <p:spPr/>
        <p:txBody>
          <a:bodyPr rtlCol="0"/>
          <a:lstStyle/>
          <a:p>
            <a:endParaRPr lang="en-US" dirty="0"/>
          </a:p>
        </p:txBody>
      </p:sp>
      <p:sp>
        <p:nvSpPr>
          <p:cNvPr id="6" name="Slide Number Placeholder 5">
            <a:extLst>
              <a:ext uri="{F73CB907-5517-4148-A54C-1A31A623E5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5ACEA9-93BF-4981-B79B-4F7DD440C963}"/>
              </a:ext>
            </a:extLst>
          </p:cNvPr>
          <p:cNvSpPr>
            <a:spLocks noGrp="1"/>
          </p:cNvSpPr>
          <p:nvPr>
            <p:ph type="sldNum" sz="quarter" idx="12"/>
          </p:nvPr>
        </p:nvSpPr>
        <p:spPr/>
        <p:txBody>
          <a:bodyPr rtlCol="0"/>
          <a:lstStyle/>
          <a:p>
            <a:fld id="{77967B57-ABA6-4A12-BA53-B60F77506417}" type="slidenum">
              <a:t>‹#›</a:t>
            </a:fld>
            <a:endParaRPr lang="en-US" dirty="0"/>
          </a:p>
        </p:txBody>
      </p:sp>
    </p:spTree>
    <p:extLst>
      <p:ext uri="{DF71B79E-DBE2-4CC5-8E68-162553D79DD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7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E8CC256-9D64-42F3-81BD-4240B6491C0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7A6D3E-A4E6-4DFF-A3BF-999D16741674}"/>
              </a:ext>
            </a:extLst>
          </p:cNvPr>
          <p:cNvSpPr>
            <a:spLocks noGrp="1"/>
          </p:cNvSpPr>
          <p:nvPr>
            <p:ph type="title"/>
          </p:nvPr>
        </p:nvSpPr>
        <p:spPr>
          <a:xfrm>
            <a:off x="700635" y="914400"/>
            <a:ext cx="10691265" cy="1307592"/>
          </a:xfrm>
        </p:spPr>
        <p:txBody>
          <a:bodyPr rtlCol="0"/>
          <a:lstStyle/>
          <a:p>
            <a:r>
              <a:rPr lang="en-US" dirty="0"/>
              <a:t>Click to edit Master title style</a:t>
            </a:r>
          </a:p>
        </p:txBody>
      </p:sp>
      <p:sp>
        <p:nvSpPr>
          <p:cNvPr id="3" name="Content Placeholder 2">
            <a:extLst>
              <a:ext uri="{09EA8C4E-C85B-41D5-B0F6-1691D3BC954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8FA03FE-D90E-42AC-A3ED-9425629FBB64}"/>
              </a:ext>
            </a:extLst>
          </p:cNvPr>
          <p:cNvSpPr>
            <a:spLocks noGrp="1"/>
          </p:cNvSpPr>
          <p:nvPr>
            <p:ph idx="1"/>
          </p:nvPr>
        </p:nvSpPr>
        <p:spPr>
          <a:xfrm>
            <a:off x="704088" y="2221992"/>
            <a:ext cx="5212079" cy="3739896"/>
          </a:xfrm>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B563A048-141B-4076-9D5B-86B9045409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7A74A4-61B1-4750-920A-841A4B0BB21E}"/>
              </a:ext>
            </a:extLst>
          </p:cNvPr>
          <p:cNvSpPr>
            <a:spLocks noGrp="1"/>
          </p:cNvSpPr>
          <p:nvPr>
            <p:ph idx="2"/>
          </p:nvPr>
        </p:nvSpPr>
        <p:spPr>
          <a:xfrm>
            <a:off x="6181344" y="2221992"/>
            <a:ext cx="5212079" cy="3739896"/>
          </a:xfrm>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86C6ADBD-D112-4A49-9FE9-CA470ABDF8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C2BC90F-2B0A-42FE-B2EF-CB46047A9E0F}"/>
              </a:ext>
            </a:extLst>
          </p:cNvPr>
          <p:cNvSpPr>
            <a:spLocks noGrp="1"/>
          </p:cNvSpPr>
          <p:nvPr>
            <p:ph type="dt" sz="half" idx="10"/>
          </p:nvPr>
        </p:nvSpPr>
        <p:spPr/>
        <p:txBody>
          <a:bodyPr rtlCol="0"/>
          <a:lstStyle/>
          <a:p>
            <a:fld id="{89CF7A4A-51FF-4CFA-A8CA-A4511DF14592}" type="datetime1">
              <a:t>3/23/2025</a:t>
            </a:fld>
            <a:endParaRPr lang="en-US" dirty="0"/>
          </a:p>
        </p:txBody>
      </p:sp>
      <p:sp>
        <p:nvSpPr>
          <p:cNvPr id="6" name="Footer Placeholder 5">
            <a:extLst>
              <a:ext uri="{DB31C02D-1724-451C-A479-6BA9E4E777B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2306FD-7D33-490E-AA64-A498607F702F}"/>
              </a:ext>
            </a:extLst>
          </p:cNvPr>
          <p:cNvSpPr>
            <a:spLocks noGrp="1"/>
          </p:cNvSpPr>
          <p:nvPr>
            <p:ph type="ftr" sz="quarter" idx="11"/>
          </p:nvPr>
        </p:nvSpPr>
        <p:spPr/>
        <p:txBody>
          <a:bodyPr rtlCol="0"/>
          <a:lstStyle/>
          <a:p>
            <a:endParaRPr lang="en-US" dirty="0"/>
          </a:p>
        </p:txBody>
      </p:sp>
      <p:sp>
        <p:nvSpPr>
          <p:cNvPr id="7" name="Slide Number Placeholder 6">
            <a:extLst>
              <a:ext uri="{F2CA1088-2B2C-447F-BD2F-EBB15FA7B8A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E9D9A9-1B43-454B-BCEA-BE94BEDA4789}"/>
              </a:ext>
            </a:extLst>
          </p:cNvPr>
          <p:cNvSpPr>
            <a:spLocks noGrp="1"/>
          </p:cNvSpPr>
          <p:nvPr>
            <p:ph type="sldNum" sz="quarter" idx="12"/>
          </p:nvPr>
        </p:nvSpPr>
        <p:spPr/>
        <p:txBody>
          <a:bodyPr rtlCol="0"/>
          <a:lstStyle/>
          <a:p>
            <a:fld id="{905FCF7A-F22D-4870-B5A8-223C2DDCB538}" type="slidenum">
              <a:t>‹#›</a:t>
            </a:fld>
            <a:endParaRPr lang="en-US" dirty="0"/>
          </a:p>
        </p:txBody>
      </p:sp>
    </p:spTree>
    <p:extLst>
      <p:ext uri="{B648E865-98D8-4529-A054-BC4E9F6E5A6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7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95BF0F98-2B8A-4912-8765-BAE2715004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8D56D8-33C0-47E0-A563-CB61387A680A}"/>
              </a:ext>
            </a:extLst>
          </p:cNvPr>
          <p:cNvSpPr>
            <a:spLocks noGrp="1"/>
          </p:cNvSpPr>
          <p:nvPr>
            <p:ph type="title"/>
          </p:nvPr>
        </p:nvSpPr>
        <p:spPr>
          <a:xfrm>
            <a:off x="704087" y="929146"/>
            <a:ext cx="10689336" cy="798451"/>
          </a:xfrm>
        </p:spPr>
        <p:txBody>
          <a:bodyPr rtlCol="0"/>
          <a:lstStyle/>
          <a:p>
            <a:r>
              <a:rPr lang="en-US" dirty="0"/>
              <a:t>Click to edit Master title style</a:t>
            </a:r>
          </a:p>
        </p:txBody>
      </p:sp>
      <p:sp>
        <p:nvSpPr>
          <p:cNvPr id="3" name="Text Placeholder 2">
            <a:extLst>
              <a:ext uri="{2520B9C1-11A0-4E85-BBD9-3CEBE028DC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8099CA9-DF95-4DF6-8498-72C9694A79D3}"/>
              </a:ext>
            </a:extLst>
          </p:cNvPr>
          <p:cNvSpPr>
            <a:spLocks noGrp="1"/>
          </p:cNvSpPr>
          <p:nvPr>
            <p:ph type="body" idx="1"/>
          </p:nvPr>
        </p:nvSpPr>
        <p:spPr>
          <a:xfrm>
            <a:off x="704088" y="1756538"/>
            <a:ext cx="5212079" cy="657225"/>
          </a:xfrm>
        </p:spPr>
        <p:txBody>
          <a:bodyPr rtlCol="0" anchor="b">
            <a:normAutofit/>
          </a:bodyPr>
          <a:lstStyle>
            <a:lvl1pPr marL="0" lvl="0" indent="0">
              <a:buNone/>
              <a:defRPr lang="en-US" sz="1600" b="1" dirty="0">
                <a:latin typeface="+mj-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4" name="Content Placeholder 3">
            <a:extLst>
              <a:ext uri="{C8919021-9972-4DAE-9B19-67665249807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CD9226-39F4-4494-AF18-DE069B0A9966}"/>
              </a:ext>
            </a:extLst>
          </p:cNvPr>
          <p:cNvSpPr>
            <a:spLocks noGrp="1"/>
          </p:cNvSpPr>
          <p:nvPr>
            <p:ph idx="2"/>
          </p:nvPr>
        </p:nvSpPr>
        <p:spPr>
          <a:xfrm>
            <a:off x="704088" y="2442702"/>
            <a:ext cx="5212079" cy="3519185"/>
          </a:xfrm>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3F78F788-C45C-4649-B39A-A4DC9F013F0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EE2760E-5A3B-41A7-80D7-AB767084BF4C}"/>
              </a:ext>
            </a:extLst>
          </p:cNvPr>
          <p:cNvSpPr>
            <a:spLocks noGrp="1"/>
          </p:cNvSpPr>
          <p:nvPr>
            <p:ph type="body" idx="3"/>
          </p:nvPr>
        </p:nvSpPr>
        <p:spPr>
          <a:xfrm>
            <a:off x="6181344" y="1756538"/>
            <a:ext cx="5212079" cy="657225"/>
          </a:xfrm>
        </p:spPr>
        <p:txBody>
          <a:bodyPr rtlCol="0" anchor="b">
            <a:normAutofit/>
          </a:bodyPr>
          <a:lstStyle>
            <a:lvl1pPr marL="0" lvl="0" indent="0">
              <a:buNone/>
              <a:defRPr lang="en-US" sz="1600" b="1" dirty="0">
                <a:latin typeface="+mj-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6" name="Content Placeholder 5">
            <a:extLst>
              <a:ext uri="{53AFD6F4-5547-40EE-BE8A-48E6431E84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2B4C1A-B12B-4AC5-91CE-AA9DD74AD178}"/>
              </a:ext>
            </a:extLst>
          </p:cNvPr>
          <p:cNvSpPr>
            <a:spLocks noGrp="1"/>
          </p:cNvSpPr>
          <p:nvPr>
            <p:ph idx="4"/>
          </p:nvPr>
        </p:nvSpPr>
        <p:spPr>
          <a:xfrm>
            <a:off x="6181344" y="2442702"/>
            <a:ext cx="5212079" cy="3519185"/>
          </a:xfrm>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E87DC508-AD0F-488C-B889-A3DE7FCF18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B20E0EB-9019-45E5-8B11-545EC7A62F8B}"/>
              </a:ext>
            </a:extLst>
          </p:cNvPr>
          <p:cNvSpPr>
            <a:spLocks noGrp="1"/>
          </p:cNvSpPr>
          <p:nvPr>
            <p:ph type="dt" sz="half" idx="10"/>
          </p:nvPr>
        </p:nvSpPr>
        <p:spPr/>
        <p:txBody>
          <a:bodyPr rtlCol="0"/>
          <a:lstStyle/>
          <a:p>
            <a:fld id="{C762F8A6-EDB4-4EE1-BD32-7636D6A79E9A}" type="datetime1">
              <a:t>3/23/2025</a:t>
            </a:fld>
            <a:endParaRPr lang="en-US" dirty="0"/>
          </a:p>
        </p:txBody>
      </p:sp>
      <p:sp>
        <p:nvSpPr>
          <p:cNvPr id="8" name="Footer Placeholder 7">
            <a:extLst>
              <a:ext uri="{D1B9D8C1-6623-4160-9970-82397721CE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48926A-85CD-4FB3-A24E-DF5E40495227}"/>
              </a:ext>
            </a:extLst>
          </p:cNvPr>
          <p:cNvSpPr>
            <a:spLocks noGrp="1"/>
          </p:cNvSpPr>
          <p:nvPr>
            <p:ph type="ftr" sz="quarter" idx="11"/>
          </p:nvPr>
        </p:nvSpPr>
        <p:spPr/>
        <p:txBody>
          <a:bodyPr rtlCol="0"/>
          <a:lstStyle/>
          <a:p>
            <a:endParaRPr lang="en-US" dirty="0"/>
          </a:p>
        </p:txBody>
      </p:sp>
      <p:sp>
        <p:nvSpPr>
          <p:cNvPr id="9" name="Slide Number Placeholder 8">
            <a:extLst>
              <a:ext uri="{3A79DF3E-43D3-4921-AF12-ADCF1ADF3DF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6308E66-CA7D-4A05-BE46-81C1D4E1B658}"/>
              </a:ext>
            </a:extLst>
          </p:cNvPr>
          <p:cNvSpPr>
            <a:spLocks noGrp="1"/>
          </p:cNvSpPr>
          <p:nvPr>
            <p:ph type="sldNum" sz="quarter" idx="12"/>
          </p:nvPr>
        </p:nvSpPr>
        <p:spPr/>
        <p:txBody>
          <a:bodyPr rtlCol="0"/>
          <a:lstStyle/>
          <a:p>
            <a:fld id="{5EBE530B-3D08-45E9-8008-33FF2F77F229}" type="slidenum">
              <a:t>‹#›</a:t>
            </a:fld>
            <a:endParaRPr lang="en-US" dirty="0"/>
          </a:p>
        </p:txBody>
      </p:sp>
    </p:spTree>
    <p:extLst>
      <p:ext uri="{DA37DC4A-96A2-4606-A620-E15FFDB2920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7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A9EAD61F-1040-4FAF-86FF-860845E155F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4B2C0BF-F153-4908-B5A5-1CEEE72995D5}"/>
              </a:ext>
            </a:extLst>
          </p:cNvPr>
          <p:cNvSpPr>
            <a:spLocks noGrp="1"/>
          </p:cNvSpPr>
          <p:nvPr>
            <p:ph type="title"/>
          </p:nvPr>
        </p:nvSpPr>
        <p:spPr/>
        <p:txBody>
          <a:bodyPr rtlCol="0"/>
          <a:lstStyle/>
          <a:p>
            <a:r>
              <a:rPr lang="en-US" dirty="0"/>
              <a:t>Click to edit Master title style</a:t>
            </a:r>
          </a:p>
        </p:txBody>
      </p:sp>
      <p:sp>
        <p:nvSpPr>
          <p:cNvPr id="3" name="Date Placeholder 2">
            <a:extLst>
              <a:ext uri="{8AF57392-3DE7-415E-8C49-744064B030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033A193-28BE-4263-851B-1518B66C5E83}"/>
              </a:ext>
            </a:extLst>
          </p:cNvPr>
          <p:cNvSpPr>
            <a:spLocks noGrp="1"/>
          </p:cNvSpPr>
          <p:nvPr>
            <p:ph type="dt" sz="half" idx="10"/>
          </p:nvPr>
        </p:nvSpPr>
        <p:spPr/>
        <p:txBody>
          <a:bodyPr rtlCol="0"/>
          <a:lstStyle/>
          <a:p>
            <a:fld id="{04C343E3-B644-4753-B97D-AD49671BEC7A}" type="datetime1">
              <a:t>3/23/2025</a:t>
            </a:fld>
            <a:endParaRPr lang="en-US" dirty="0"/>
          </a:p>
        </p:txBody>
      </p:sp>
      <p:sp>
        <p:nvSpPr>
          <p:cNvPr id="4" name="Footer Placeholder 3">
            <a:extLst>
              <a:ext uri="{F2DA774F-D40F-4845-B045-4C279ED1AB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CAAAA1-AF21-4B41-AC3C-3FACF5CEAEB5}"/>
              </a:ext>
            </a:extLst>
          </p:cNvPr>
          <p:cNvSpPr>
            <a:spLocks noGrp="1"/>
          </p:cNvSpPr>
          <p:nvPr>
            <p:ph type="ftr" sz="quarter" idx="11"/>
          </p:nvPr>
        </p:nvSpPr>
        <p:spPr/>
        <p:txBody>
          <a:bodyPr rtlCol="0"/>
          <a:lstStyle/>
          <a:p>
            <a:endParaRPr lang="en-US" dirty="0"/>
          </a:p>
        </p:txBody>
      </p:sp>
      <p:sp>
        <p:nvSpPr>
          <p:cNvPr id="5" name="Slide Number Placeholder 4">
            <a:extLst>
              <a:ext uri="{A2F4EBD1-E6B3-4F0E-B813-B25A5EE6F5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22FBAB-0983-458F-AE4A-DF8AE3E63335}"/>
              </a:ext>
            </a:extLst>
          </p:cNvPr>
          <p:cNvSpPr>
            <a:spLocks noGrp="1"/>
          </p:cNvSpPr>
          <p:nvPr>
            <p:ph type="sldNum" sz="quarter" idx="12"/>
          </p:nvPr>
        </p:nvSpPr>
        <p:spPr/>
        <p:txBody>
          <a:bodyPr rtlCol="0"/>
          <a:lstStyle/>
          <a:p>
            <a:fld id="{A13DCF74-4E23-4231-9BE9-0F26EA7AFDFA}" type="slidenum">
              <a:t>‹#›</a:t>
            </a:fld>
            <a:endParaRPr lang="en-US" dirty="0"/>
          </a:p>
        </p:txBody>
      </p:sp>
    </p:spTree>
    <p:extLst>
      <p:ext uri="{4F427484-5166-4AB7-B7DD-78035087D93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79"/>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31B29DB1-DFC9-4AF4-AFFC-C27D3A68FE2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763781A-A959-40BE-B854-0B06B38C5005}"/>
              </a:ext>
            </a:extLst>
          </p:cNvPr>
          <p:cNvSpPr>
            <a:spLocks noGrp="1"/>
          </p:cNvSpPr>
          <p:nvPr>
            <p:ph type="dt" sz="half" idx="10"/>
          </p:nvPr>
        </p:nvSpPr>
        <p:spPr/>
        <p:txBody>
          <a:bodyPr rtlCol="0"/>
          <a:lstStyle/>
          <a:p>
            <a:fld id="{99A58762-F262-4221-8E69-C45A922017C6}" type="datetime1">
              <a:t>3/23/2025</a:t>
            </a:fld>
            <a:endParaRPr lang="en-US" dirty="0"/>
          </a:p>
        </p:txBody>
      </p:sp>
      <p:sp>
        <p:nvSpPr>
          <p:cNvPr id="3" name="Footer Placeholder 2">
            <a:extLst>
              <a:ext uri="{B998C108-77FF-4B3F-8396-7CD07813BB1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F3C7082-C312-4C86-AAFE-EC72B50D2F9B}"/>
              </a:ext>
            </a:extLst>
          </p:cNvPr>
          <p:cNvSpPr>
            <a:spLocks noGrp="1"/>
          </p:cNvSpPr>
          <p:nvPr>
            <p:ph type="ftr" sz="quarter" idx="11"/>
          </p:nvPr>
        </p:nvSpPr>
        <p:spPr/>
        <p:txBody>
          <a:bodyPr rtlCol="0"/>
          <a:lstStyle/>
          <a:p>
            <a:endParaRPr lang="en-US" dirty="0"/>
          </a:p>
        </p:txBody>
      </p:sp>
      <p:sp>
        <p:nvSpPr>
          <p:cNvPr id="4" name="Slide Number Placeholder 3">
            <a:extLst>
              <a:ext uri="{CE43C213-8F18-495D-AB27-6E3290DE64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7D9F2B5-174E-4786-B00B-5DBD547DC260}"/>
              </a:ext>
            </a:extLst>
          </p:cNvPr>
          <p:cNvSpPr>
            <a:spLocks noGrp="1"/>
          </p:cNvSpPr>
          <p:nvPr>
            <p:ph type="sldNum" sz="quarter" idx="12"/>
          </p:nvPr>
        </p:nvSpPr>
        <p:spPr/>
        <p:txBody>
          <a:bodyPr rtlCol="0"/>
          <a:lstStyle/>
          <a:p>
            <a:fld id="{346E957A-17F0-4DBF-8CBB-EF37216A3FC9}" type="slidenum">
              <a:t>‹#›</a:t>
            </a:fld>
            <a:endParaRPr lang="en-US" dirty="0"/>
          </a:p>
        </p:txBody>
      </p:sp>
    </p:spTree>
    <p:extLst>
      <p:ext uri="{10D3DC93-F21B-4D21-9929-D343FFAC7D9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8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7EEE92E5-2B22-4198-8461-FE13C4D4B7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B960863-454A-4D24-BD08-5B39921F55AF}"/>
              </a:ext>
            </a:extLst>
          </p:cNvPr>
          <p:cNvSpPr>
            <a:spLocks noGrp="1"/>
          </p:cNvSpPr>
          <p:nvPr>
            <p:ph type="title"/>
          </p:nvPr>
        </p:nvSpPr>
        <p:spPr>
          <a:xfrm>
            <a:off x="704088" y="1069847"/>
            <a:ext cx="4093599" cy="1316736"/>
          </a:xfrm>
        </p:spPr>
        <p:txBody>
          <a:bodyPr rtlCol="0" anchor="b"/>
          <a:lstStyle>
            <a:lvl1pPr lvl="0">
              <a:defRPr lang="en-US" sz="3200" dirty="0"/>
            </a:lvl1pPr>
          </a:lstStyle>
          <a:p>
            <a:r>
              <a:rPr lang="en-US" dirty="0"/>
              <a:t>Click to edit Master title style</a:t>
            </a:r>
          </a:p>
        </p:txBody>
      </p:sp>
      <p:sp>
        <p:nvSpPr>
          <p:cNvPr id="3" name="Content Placeholder 2">
            <a:extLst>
              <a:ext uri="{2F40494E-B76D-4397-AC3C-E68A0BD334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E966581-5C56-4C40-88D9-4576E02ED0FE}"/>
              </a:ext>
            </a:extLst>
          </p:cNvPr>
          <p:cNvSpPr>
            <a:spLocks noGrp="1"/>
          </p:cNvSpPr>
          <p:nvPr>
            <p:ph idx="1"/>
          </p:nvPr>
        </p:nvSpPr>
        <p:spPr>
          <a:xfrm>
            <a:off x="5183187" y="1069847"/>
            <a:ext cx="6172200" cy="4791202"/>
          </a:xfrm>
        </p:spPr>
        <p:txBody>
          <a:bodyPr rtlCol="0"/>
          <a:lstStyle>
            <a:lvl1pPr lvl="0">
              <a:defRPr lang="en-US" sz="3200" dirty="0"/>
            </a:lvl1pPr>
            <a:lvl2pPr lvl="1">
              <a:defRPr lang="en-US" sz="2800" dirty="0"/>
            </a:lvl2pPr>
            <a:lvl3pPr lvl="2">
              <a:defRPr lang="en-US" sz="2400" dirty="0"/>
            </a:lvl3pPr>
            <a:lvl4pPr lvl="3">
              <a:defRPr lang="en-US" sz="2000" dirty="0"/>
            </a:lvl4pPr>
            <a:lvl5pPr lvl="4">
              <a:defRPr lang="en-US" sz="2000" dirty="0"/>
            </a:lvl5pPr>
            <a:lvl6pPr lvl="5">
              <a:defRPr lang="en-US" sz="2000" dirty="0"/>
            </a:lvl6pPr>
            <a:lvl7pPr lvl="6">
              <a:defRPr lang="en-US" sz="2000" dirty="0"/>
            </a:lvl7pPr>
            <a:lvl8pPr lvl="7">
              <a:defRPr lang="en-US" sz="2000" dirty="0"/>
            </a:lvl8pPr>
            <a:lvl9pPr lvl="8">
              <a:defRPr lang="en-US" sz="2000"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46A364E7-A9EE-440E-BA8F-AC18EFE364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F6F8A7-F2E7-4F16-8DB4-63FF70B8DC0D}"/>
              </a:ext>
            </a:extLst>
          </p:cNvPr>
          <p:cNvSpPr>
            <a:spLocks noGrp="1"/>
          </p:cNvSpPr>
          <p:nvPr>
            <p:ph type="body" idx="2"/>
          </p:nvPr>
        </p:nvSpPr>
        <p:spPr>
          <a:xfrm>
            <a:off x="704088" y="2551176"/>
            <a:ext cx="4093599" cy="3319272"/>
          </a:xfrm>
        </p:spPr>
        <p:txBody>
          <a:bodyPr rtlCol="0"/>
          <a:lstStyle>
            <a:lvl1pPr marL="0" lvl="0" indent="0">
              <a:buNone/>
              <a:defRPr lang="en-US" sz="1600" dirty="0"/>
            </a:lvl1pPr>
            <a:lvl2pPr marL="457200" lvl="1" indent="0">
              <a:buNone/>
              <a:defRPr lang="en-US" sz="1400" dirty="0"/>
            </a:lvl2pPr>
            <a:lvl3pPr marL="914400" lvl="2" indent="0">
              <a:buNone/>
              <a:defRPr lang="en-US" sz="1200" dirty="0"/>
            </a:lvl3pPr>
            <a:lvl4pPr marL="1371600" lvl="3" indent="0">
              <a:buNone/>
              <a:defRPr lang="en-US" sz="1000" dirty="0"/>
            </a:lvl4pPr>
            <a:lvl5pPr marL="1828800" lvl="4" indent="0">
              <a:buNone/>
              <a:defRPr lang="en-US" sz="1000" dirty="0"/>
            </a:lvl5pPr>
            <a:lvl6pPr marL="2286000" lvl="5" indent="0">
              <a:buNone/>
              <a:defRPr lang="en-US" sz="1000" dirty="0"/>
            </a:lvl6pPr>
            <a:lvl7pPr marL="2743200" lvl="6" indent="0">
              <a:buNone/>
              <a:defRPr lang="en-US" sz="1000" dirty="0"/>
            </a:lvl7pPr>
            <a:lvl8pPr marL="3200400" lvl="7" indent="0">
              <a:buNone/>
              <a:defRPr lang="en-US" sz="1000" dirty="0"/>
            </a:lvl8pPr>
            <a:lvl9pPr marL="3657600" lvl="8" indent="0">
              <a:buNone/>
              <a:defRPr lang="en-US" sz="1000" dirty="0"/>
            </a:lvl9pPr>
          </a:lstStyle>
          <a:p>
            <a:pPr lvl="0"/>
            <a:r>
              <a:rPr lang="en-US" dirty="0"/>
              <a:t>Click to edit Master text styles</a:t>
            </a:r>
          </a:p>
        </p:txBody>
      </p:sp>
      <p:sp>
        <p:nvSpPr>
          <p:cNvPr id="5" name="Date Placeholder 4">
            <a:extLst>
              <a:ext uri="{B1BD96A6-2E43-4597-912A-7EFFB3F5078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2A0BBF-7B6F-425C-87D8-D623AE18DF47}"/>
              </a:ext>
            </a:extLst>
          </p:cNvPr>
          <p:cNvSpPr>
            <a:spLocks noGrp="1"/>
          </p:cNvSpPr>
          <p:nvPr>
            <p:ph type="dt" sz="half" idx="10"/>
          </p:nvPr>
        </p:nvSpPr>
        <p:spPr/>
        <p:txBody>
          <a:bodyPr rtlCol="0"/>
          <a:lstStyle/>
          <a:p>
            <a:fld id="{2FB61C53-4BC6-4B6A-A339-3AF225ADC2C8}" type="datetime1">
              <a:t>3/23/2025</a:t>
            </a:fld>
            <a:endParaRPr lang="en-US" dirty="0"/>
          </a:p>
        </p:txBody>
      </p:sp>
      <p:sp>
        <p:nvSpPr>
          <p:cNvPr id="6" name="Footer Placeholder 5">
            <a:extLst>
              <a:ext uri="{4D577DE9-2CE0-4BE2-BCF0-3CA0790E31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DB4E10D-DDA6-4549-ABF6-58C6567E6B26}"/>
              </a:ext>
            </a:extLst>
          </p:cNvPr>
          <p:cNvSpPr>
            <a:spLocks noGrp="1"/>
          </p:cNvSpPr>
          <p:nvPr>
            <p:ph type="ftr" sz="quarter" idx="11"/>
          </p:nvPr>
        </p:nvSpPr>
        <p:spPr/>
        <p:txBody>
          <a:bodyPr rtlCol="0"/>
          <a:lstStyle/>
          <a:p>
            <a:endParaRPr lang="en-US" dirty="0"/>
          </a:p>
        </p:txBody>
      </p:sp>
      <p:sp>
        <p:nvSpPr>
          <p:cNvPr id="7" name="Slide Number Placeholder 6">
            <a:extLst>
              <a:ext uri="{7CEB50EA-882E-4928-9168-F80344D1AFD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C2B5A2B-3FC1-47B1-BF32-ED695206067D}"/>
              </a:ext>
            </a:extLst>
          </p:cNvPr>
          <p:cNvSpPr>
            <a:spLocks noGrp="1"/>
          </p:cNvSpPr>
          <p:nvPr>
            <p:ph type="sldNum" sz="quarter" idx="12"/>
          </p:nvPr>
        </p:nvSpPr>
        <p:spPr/>
        <p:txBody>
          <a:bodyPr rtlCol="0"/>
          <a:lstStyle/>
          <a:p>
            <a:fld id="{B9C72B30-33B4-45E6-B8D3-99E43D2F085C}" type="slidenum">
              <a:t>‹#›</a:t>
            </a:fld>
            <a:endParaRPr lang="en-US" dirty="0"/>
          </a:p>
        </p:txBody>
      </p:sp>
    </p:spTree>
    <p:extLst>
      <p:ext uri="{326C816B-FF84-4D07-8E6C-D0CF1AF7950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8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5FCE8ED3-91D4-4219-BBFE-8005D92B7EE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0918DB-AFAE-40C7-A294-2F4A73F6F85B}"/>
              </a:ext>
            </a:extLst>
          </p:cNvPr>
          <p:cNvSpPr>
            <a:spLocks noGrp="1"/>
          </p:cNvSpPr>
          <p:nvPr>
            <p:ph type="title"/>
          </p:nvPr>
        </p:nvSpPr>
        <p:spPr>
          <a:xfrm>
            <a:off x="704088" y="1066800"/>
            <a:ext cx="4103431" cy="1317521"/>
          </a:xfrm>
        </p:spPr>
        <p:txBody>
          <a:bodyPr rtlCol="0" anchor="b"/>
          <a:lstStyle>
            <a:lvl1pPr lvl="0">
              <a:defRPr lang="en-US" sz="3200" dirty="0"/>
            </a:lvl1pPr>
          </a:lstStyle>
          <a:p>
            <a:r>
              <a:rPr lang="en-US" dirty="0"/>
              <a:t>Click to edit Master title style</a:t>
            </a:r>
          </a:p>
        </p:txBody>
      </p:sp>
      <p:sp>
        <p:nvSpPr>
          <p:cNvPr id="3" name="Picture Placeholder 2">
            <a:extLst>
              <a:ext uri="{47606BC1-C0F1-4B59-A0B9-9B8DF5B1F8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0CC89E-B0BE-4E93-8B77-4AAF9F187615}"/>
              </a:ext>
            </a:extLst>
          </p:cNvPr>
          <p:cNvSpPr>
            <a:spLocks noGrp="1"/>
          </p:cNvSpPr>
          <p:nvPr>
            <p:ph type="pic" idx="1"/>
          </p:nvPr>
        </p:nvSpPr>
        <p:spPr>
          <a:xfrm>
            <a:off x="5183187" y="1066800"/>
            <a:ext cx="6172200" cy="4794249"/>
          </a:xfrm>
        </p:spPr>
        <p:txBody>
          <a:bodyPr rtlCol="0"/>
          <a:lstStyle>
            <a:lvl1pPr marL="0" lvl="0" indent="0">
              <a:buNone/>
              <a:defRPr lang="en-US" sz="3200" dirty="0"/>
            </a:lvl1pPr>
            <a:lvl2pPr marL="457200" lvl="1" indent="0">
              <a:buNone/>
              <a:defRPr lang="en-US" sz="2800" dirty="0"/>
            </a:lvl2pPr>
            <a:lvl3pPr marL="914400" lvl="2" indent="0">
              <a:buNone/>
              <a:defRPr lang="en-US" sz="2400" dirty="0"/>
            </a:lvl3pPr>
            <a:lvl4pPr marL="1371600" lvl="3" indent="0">
              <a:buNone/>
              <a:defRPr lang="en-US" sz="2000" dirty="0"/>
            </a:lvl4pPr>
            <a:lvl5pPr marL="1828800" lvl="4" indent="0">
              <a:buNone/>
              <a:defRPr lang="en-US" sz="2000" dirty="0"/>
            </a:lvl5pPr>
            <a:lvl6pPr marL="2286000" lvl="5" indent="0">
              <a:buNone/>
              <a:defRPr lang="en-US" sz="2000" dirty="0"/>
            </a:lvl6pPr>
            <a:lvl7pPr marL="2743200" lvl="6" indent="0">
              <a:buNone/>
              <a:defRPr lang="en-US" sz="2000" dirty="0"/>
            </a:lvl7pPr>
            <a:lvl8pPr marL="3200400" lvl="7" indent="0">
              <a:buNone/>
              <a:defRPr lang="en-US" sz="2000" dirty="0"/>
            </a:lvl8pPr>
            <a:lvl9pPr marL="3657600" lvl="8" indent="0">
              <a:buNone/>
              <a:defRPr lang="en-US" sz="2000" dirty="0"/>
            </a:lvl9pPr>
          </a:lstStyle>
          <a:p>
            <a:r>
              <a:rPr lang="en-US" dirty="0"/>
              <a:t>Click icon to add picture</a:t>
            </a:r>
          </a:p>
        </p:txBody>
      </p:sp>
      <p:sp>
        <p:nvSpPr>
          <p:cNvPr id="4" name="Text Placeholder 3">
            <a:extLst>
              <a:ext uri="{2475F420-8784-40ED-AD22-A4BAF3B043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6648F5C-C417-4669-B4FC-B0946A3BFB56}"/>
              </a:ext>
            </a:extLst>
          </p:cNvPr>
          <p:cNvSpPr>
            <a:spLocks noGrp="1"/>
          </p:cNvSpPr>
          <p:nvPr>
            <p:ph type="body" idx="2"/>
          </p:nvPr>
        </p:nvSpPr>
        <p:spPr>
          <a:xfrm>
            <a:off x="704088" y="2552700"/>
            <a:ext cx="4103431" cy="3316288"/>
          </a:xfrm>
        </p:spPr>
        <p:txBody>
          <a:bodyPr rtlCol="0"/>
          <a:lstStyle>
            <a:lvl1pPr marL="0" lvl="0" indent="0">
              <a:buNone/>
              <a:defRPr lang="en-US" sz="1600" dirty="0"/>
            </a:lvl1pPr>
            <a:lvl2pPr marL="457200" lvl="1" indent="0">
              <a:buNone/>
              <a:defRPr lang="en-US" sz="1400" dirty="0"/>
            </a:lvl2pPr>
            <a:lvl3pPr marL="914400" lvl="2" indent="0">
              <a:buNone/>
              <a:defRPr lang="en-US" sz="1200" dirty="0"/>
            </a:lvl3pPr>
            <a:lvl4pPr marL="1371600" lvl="3" indent="0">
              <a:buNone/>
              <a:defRPr lang="en-US" sz="1000" dirty="0"/>
            </a:lvl4pPr>
            <a:lvl5pPr marL="1828800" lvl="4" indent="0">
              <a:buNone/>
              <a:defRPr lang="en-US" sz="1000" dirty="0"/>
            </a:lvl5pPr>
            <a:lvl6pPr marL="2286000" lvl="5" indent="0">
              <a:buNone/>
              <a:defRPr lang="en-US" sz="1000" dirty="0"/>
            </a:lvl6pPr>
            <a:lvl7pPr marL="2743200" lvl="6" indent="0">
              <a:buNone/>
              <a:defRPr lang="en-US" sz="1000" dirty="0"/>
            </a:lvl7pPr>
            <a:lvl8pPr marL="3200400" lvl="7" indent="0">
              <a:buNone/>
              <a:defRPr lang="en-US" sz="1000" dirty="0"/>
            </a:lvl8pPr>
            <a:lvl9pPr marL="3657600" lvl="8" indent="0">
              <a:buNone/>
              <a:defRPr lang="en-US" sz="1000" dirty="0"/>
            </a:lvl9pPr>
          </a:lstStyle>
          <a:p>
            <a:pPr lvl="0"/>
            <a:r>
              <a:rPr lang="en-US" dirty="0"/>
              <a:t>Click to edit Master text styles</a:t>
            </a:r>
          </a:p>
        </p:txBody>
      </p:sp>
      <p:sp>
        <p:nvSpPr>
          <p:cNvPr id="5" name="Date Placeholder 4">
            <a:extLst>
              <a:ext uri="{934BDCF4-8256-4DFA-9040-13FCB28D9E0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C1A0340-31C8-411F-8DDC-FA3E25CFCCD2}"/>
              </a:ext>
            </a:extLst>
          </p:cNvPr>
          <p:cNvSpPr>
            <a:spLocks noGrp="1"/>
          </p:cNvSpPr>
          <p:nvPr>
            <p:ph type="dt" sz="half" idx="10"/>
          </p:nvPr>
        </p:nvSpPr>
        <p:spPr/>
        <p:txBody>
          <a:bodyPr rtlCol="0"/>
          <a:lstStyle/>
          <a:p>
            <a:fld id="{A486D967-390F-400B-A3BE-942A26042F19}" type="datetime1">
              <a:t>3/23/2025</a:t>
            </a:fld>
            <a:endParaRPr lang="en-US" dirty="0"/>
          </a:p>
        </p:txBody>
      </p:sp>
      <p:sp>
        <p:nvSpPr>
          <p:cNvPr id="6" name="Footer Placeholder 5">
            <a:extLst>
              <a:ext uri="{DE7BE9A6-59C0-4C4F-83FB-8ACC143040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6FB9FB-51B3-4F06-AB6D-1F93769D7CF4}"/>
              </a:ext>
            </a:extLst>
          </p:cNvPr>
          <p:cNvSpPr>
            <a:spLocks noGrp="1"/>
          </p:cNvSpPr>
          <p:nvPr>
            <p:ph type="ftr" sz="quarter" idx="11"/>
          </p:nvPr>
        </p:nvSpPr>
        <p:spPr/>
        <p:txBody>
          <a:bodyPr rtlCol="0"/>
          <a:lstStyle/>
          <a:p>
            <a:endParaRPr lang="en-US" dirty="0"/>
          </a:p>
        </p:txBody>
      </p:sp>
      <p:sp>
        <p:nvSpPr>
          <p:cNvPr id="7" name="Slide Number Placeholder 6">
            <a:extLst>
              <a:ext uri="{6A239AA4-B375-405F-8D97-5B3EC2C39D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D8A6658-3984-4591-A1C2-6FEE6DF03BFB}"/>
              </a:ext>
            </a:extLst>
          </p:cNvPr>
          <p:cNvSpPr>
            <a:spLocks noGrp="1"/>
          </p:cNvSpPr>
          <p:nvPr>
            <p:ph type="sldNum" sz="quarter" idx="12"/>
          </p:nvPr>
        </p:nvSpPr>
        <p:spPr/>
        <p:txBody>
          <a:bodyPr rtlCol="0"/>
          <a:lstStyle/>
          <a:p>
            <a:fld id="{BC625622-BCF2-4D5F-9F72-CA51FDEA48D3}" type="slidenum">
              <a:t>‹#›</a:t>
            </a:fld>
            <a:endParaRPr lang="en-US" dirty="0"/>
          </a:p>
        </p:txBody>
      </p:sp>
    </p:spTree>
    <p:extLst>
      <p:ext uri="{982ABF5B-1C48-4EF2-99F8-7B03E49FFFB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8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Ref idx="1001">
        <a:schemeClr val="bg1"/>
      </p:bgRef>
    </p:bg>
    <p:spTree>
      <p:nvGrpSpPr>
        <p:cNvPr id="1" name=""/>
        <p:cNvGrpSpPr/>
        <p:nvPr/>
      </p:nvGrpSpPr>
      <p:grpSpPr>
        <a:xfrm>
          <a:off x="0" y="0"/>
          <a:ext cx="0" cy="0"/>
          <a:chOff x="0" y="0"/>
          <a:chExt cx="0" cy="0"/>
        </a:xfrm>
      </p:grpSpPr>
      <p:sp>
        <p:nvSpPr>
          <p:cNvPr id="2" name="Title Placeholder 1">
            <a:extLst>
              <a:ext uri="{915D6C87-F6BD-42BA-ACED-D823E241DC0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87FADB4-9DFC-4130-BA5F-A3658504C739}"/>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CD1CBB6F-0A8E-42BF-A45E-9AA0C44C4F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8658C0-8240-4841-B1C6-4BDF95DA60C7}"/>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4C78100B-C37E-4425-8845-2225298088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EE6D322-2825-4757-9BB1-D4855EBB542C}"/>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lvl="0" algn="r">
              <a:defRPr lang="en-US" sz="1050" dirty="0">
                <a:solidFill>
                  <a:schemeClr val="tx1"/>
                </a:solidFill>
                <a:latin typeface="+mj-lt"/>
              </a:defRPr>
            </a:lvl1pPr>
          </a:lstStyle>
          <a:p>
            <a:fld id="{47E338F3-4B59-4402-8A58-9ED259713673}" type="datetime1">
              <a:t>3/23/2025</a:t>
            </a:fld>
            <a:endParaRPr lang="en-US" dirty="0"/>
          </a:p>
        </p:txBody>
      </p:sp>
      <p:sp>
        <p:nvSpPr>
          <p:cNvPr id="5" name="Footer Placeholder 4">
            <a:extLst>
              <a:ext uri="{3AF67A48-4A60-44F5-A0D4-868E53D93B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975DC2C-331D-490D-993D-D9D1A67B20CF}"/>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lvl="0" algn="l">
              <a:defRPr lang="en-US" sz="1050" dirty="0">
                <a:solidFill>
                  <a:schemeClr val="tx1"/>
                </a:solidFill>
                <a:latin typeface="+mj-lt"/>
              </a:defRPr>
            </a:lvl1pPr>
          </a:lstStyle>
          <a:p>
            <a:endParaRPr lang="en-US" dirty="0"/>
          </a:p>
        </p:txBody>
      </p:sp>
      <p:sp>
        <p:nvSpPr>
          <p:cNvPr id="6" name="Slide Number Placeholder 5">
            <a:extLst>
              <a:ext uri="{C3DEF719-4FD8-4DFE-845C-6DF5F6E3A62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A3C02BF-A872-4A1F-AAEB-742689747502}"/>
              </a:ext>
            </a:extLst>
          </p:cNvPr>
          <p:cNvSpPr>
            <a:spLocks noGrp="1"/>
          </p:cNvSpPr>
          <p:nvPr>
            <p:ph type="sldNum" sz="quarter" idx="4"/>
          </p:nvPr>
        </p:nvSpPr>
        <p:spPr>
          <a:xfrm>
            <a:off x="10919010" y="6356350"/>
            <a:ext cx="672354" cy="365125"/>
          </a:xfrm>
          <a:prstGeom prst="rect">
            <a:avLst/>
          </a:prstGeom>
        </p:spPr>
        <p:txBody>
          <a:bodyPr vert="horz" lIns="91440" tIns="45720" rIns="91440" bIns="45720" rtlCol="0" anchor="ctr"/>
          <a:lstStyle>
            <a:lvl1pPr lvl="0" algn="r">
              <a:defRPr lang="en-US" sz="1800" dirty="0">
                <a:solidFill>
                  <a:schemeClr val="tx1"/>
                </a:solidFill>
              </a:defRPr>
            </a:lvl1pPr>
          </a:lstStyle>
          <a:p>
            <a:fld id="{CFCE9618-BEAE-4BBD-8B1B-8D689DFA79EF}" type="slidenum">
              <a:t>‹#›</a:t>
            </a:fld>
            <a:endParaRPr lang="en-US" dirty="0"/>
          </a:p>
        </p:txBody>
      </p:sp>
      <p:cxnSp>
        <p:nvCxnSpPr>
          <p:cNvPr id="7" name="Straight Connector 6">
            <a:extLst>
              <a:ext uri="{17FFA960-1393-4846-868C-E4A2475626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5F51304-D52D-4CE6-B03C-25FD555D9F9D}"/>
              </a:ext>
            </a:extLst>
          </p:cNvPr>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67D64F79-154A-42BD-A544-47DF4405430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85E4BEE-FFAA-4A0C-9B26-AB21B33AB61B}"/>
              </a:ext>
            </a:extLst>
          </p:cNvPr>
          <p:cNvCxnSpPr/>
          <p:nvPr/>
        </p:nvCxnSpPr>
        <p:spPr>
          <a:xfrm>
            <a:off x="800100" y="614278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hf sldNum="0" hdr="0" ftr="0" dt="0"/>
  <p:txStyles>
    <p:titleStyle>
      <a:lvl1pPr lvl="0" algn="l" rtl="0">
        <a:lnSpc>
          <a:spcPct val="100000"/>
        </a:lnSpc>
        <a:spcBef>
          <a:spcPct val="0"/>
        </a:spcBef>
        <a:buNone/>
        <a:defRPr lang="en-US" sz="4000" cap="all" spc="30" baseline="0" dirty="0">
          <a:solidFill>
            <a:schemeClr val="tx1"/>
          </a:solidFill>
          <a:latin typeface="+mj-lt"/>
        </a:defRPr>
      </a:lvl1pPr>
    </p:titleStyle>
    <p:bodyStyle>
      <a:lvl1pPr marL="228600" lvl="0" indent="-228600" algn="l" rtl="0">
        <a:lnSpc>
          <a:spcPct val="110000"/>
        </a:lnSpc>
        <a:spcBef>
          <a:spcPts val="1000"/>
        </a:spcBef>
        <a:buFont typeface="Arial"/>
        <a:buChar char="•"/>
        <a:defRPr lang="en-US" sz="2000" dirty="0">
          <a:solidFill>
            <a:schemeClr val="tx1"/>
          </a:solidFill>
          <a:latin typeface="+mn-lt"/>
        </a:defRPr>
      </a:lvl1pPr>
      <a:lvl2pPr marL="685800" lvl="1" indent="-228600" algn="l" rtl="0">
        <a:lnSpc>
          <a:spcPct val="110000"/>
        </a:lnSpc>
        <a:spcBef>
          <a:spcPts val="500"/>
        </a:spcBef>
        <a:buFont typeface="Arial"/>
        <a:buChar char="•"/>
        <a:defRPr lang="en-US" sz="1800" dirty="0">
          <a:solidFill>
            <a:schemeClr val="tx1"/>
          </a:solidFill>
          <a:latin typeface="+mn-lt"/>
        </a:defRPr>
      </a:lvl2pPr>
      <a:lvl3pPr marL="1143000" lvl="2" indent="-228600" algn="l" rtl="0">
        <a:lnSpc>
          <a:spcPct val="110000"/>
        </a:lnSpc>
        <a:spcBef>
          <a:spcPts val="500"/>
        </a:spcBef>
        <a:buFont typeface="Arial"/>
        <a:buChar char="•"/>
        <a:defRPr lang="en-US" sz="1600" dirty="0">
          <a:solidFill>
            <a:schemeClr val="tx1"/>
          </a:solidFill>
          <a:latin typeface="+mn-lt"/>
        </a:defRPr>
      </a:lvl3pPr>
      <a:lvl4pPr marL="1600200" lvl="3" indent="-228600" algn="l" rtl="0">
        <a:lnSpc>
          <a:spcPct val="110000"/>
        </a:lnSpc>
        <a:spcBef>
          <a:spcPts val="500"/>
        </a:spcBef>
        <a:buFont typeface="Arial"/>
        <a:buChar char="•"/>
        <a:defRPr lang="en-US" sz="1400" dirty="0">
          <a:solidFill>
            <a:schemeClr val="tx1"/>
          </a:solidFill>
          <a:latin typeface="+mn-lt"/>
        </a:defRPr>
      </a:lvl4pPr>
      <a:lvl5pPr marL="2057400" lvl="4" indent="-228600" algn="l" rtl="0">
        <a:lnSpc>
          <a:spcPct val="110000"/>
        </a:lnSpc>
        <a:spcBef>
          <a:spcPts val="500"/>
        </a:spcBef>
        <a:buFont typeface="Arial"/>
        <a:buChar char="•"/>
        <a:defRPr lang="en-US" sz="1400" dirty="0">
          <a:solidFill>
            <a:schemeClr val="tx1"/>
          </a:solidFill>
          <a:latin typeface="+mn-lt"/>
        </a:defRPr>
      </a:lvl5pPr>
      <a:lvl6pPr marL="2514600" lvl="5" indent="-228600" algn="l" rtl="0">
        <a:lnSpc>
          <a:spcPct val="90000"/>
        </a:lnSpc>
        <a:spcBef>
          <a:spcPts val="500"/>
        </a:spcBef>
        <a:buFont typeface="Arial"/>
        <a:buChar char="•"/>
        <a:defRPr lang="en-US" sz="1800" dirty="0">
          <a:solidFill>
            <a:schemeClr val="tx1"/>
          </a:solidFill>
          <a:latin typeface="+mn-lt"/>
        </a:defRPr>
      </a:lvl6pPr>
      <a:lvl7pPr marL="2971800" lvl="6" indent="-228600" algn="l" rtl="0">
        <a:lnSpc>
          <a:spcPct val="90000"/>
        </a:lnSpc>
        <a:spcBef>
          <a:spcPts val="500"/>
        </a:spcBef>
        <a:buFont typeface="Arial"/>
        <a:buChar char="•"/>
        <a:defRPr lang="en-US" sz="1800" dirty="0">
          <a:solidFill>
            <a:schemeClr val="tx1"/>
          </a:solidFill>
          <a:latin typeface="+mn-lt"/>
        </a:defRPr>
      </a:lvl7pPr>
      <a:lvl8pPr marL="3429000" lvl="7" indent="-228600" algn="l" rtl="0">
        <a:lnSpc>
          <a:spcPct val="90000"/>
        </a:lnSpc>
        <a:spcBef>
          <a:spcPts val="500"/>
        </a:spcBef>
        <a:buFont typeface="Arial"/>
        <a:buChar char="•"/>
        <a:defRPr lang="en-US" sz="1800" dirty="0">
          <a:solidFill>
            <a:schemeClr val="tx1"/>
          </a:solidFill>
          <a:latin typeface="+mn-lt"/>
        </a:defRPr>
      </a:lvl8pPr>
      <a:lvl9pPr marL="3886200" lvl="8" indent="-228600" algn="l" rtl="0">
        <a:lnSpc>
          <a:spcPct val="90000"/>
        </a:lnSpc>
        <a:spcBef>
          <a:spcPts val="500"/>
        </a:spcBef>
        <a:buFont typeface="Arial"/>
        <a:buChar char="•"/>
        <a:defRPr lang="en-US" sz="18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12"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12"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12"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7.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17.jp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chemeClr val="bg1"/>
        </a:solidFill>
        <a:effectLst/>
      </p:bgPr>
    </p:bg>
    <p:spTree>
      <p:nvGrpSpPr>
        <p:cNvPr id="1" name=""/>
        <p:cNvGrpSpPr/>
        <p:nvPr/>
      </p:nvGrpSpPr>
      <p:grpSpPr>
        <a:xfrm>
          <a:off x="0" y="0"/>
          <a:ext cx="0" cy="0"/>
          <a:chOff x="0" y="0"/>
          <a:chExt cx="0" cy="0"/>
        </a:xfrm>
      </p:grpSpPr>
      <p:cxnSp>
        <p:nvCxnSpPr>
          <p:cNvPr id="2" name="Straight Connector 6">
            <a:extLst>
              <a:ext uri="{4427EFE6-7194-41DE-9D15-77DE5DF87E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49EE35-3FB4-42F6-9206-4510C3FD58F2}"/>
              </a:ext>
            </a:extLst>
          </p:cNvPr>
          <p:cNvCxnSpPr>
            <a:cxnSpLocks noGrp="1" noRot="1" noChangeAspect="1" noMove="1" noResize="1" noAdjustHandles="1" noChangeArrowheads="1" noChangeShapeType="1"/>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8">
            <a:extLst>
              <a:ext uri="{7166E319-8CC7-410B-B104-D680D74C07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85257F-4079-4AEC-BAA2-445443622E01}"/>
              </a:ext>
            </a:extLst>
          </p:cNvPr>
          <p:cNvCxnSpPr>
            <a:cxnSpLocks noGrp="1" noRot="1" noChangeAspect="1" noMove="1" noResize="1" noAdjustHandles="1" noChangeArrowheads="1" noChangeShapeType="1"/>
          </p:cNvCxnSpPr>
          <p:nvPr/>
        </p:nvCxnSpPr>
        <p:spPr>
          <a:xfrm>
            <a:off x="800100" y="614278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 name="Rectangle 10">
            <a:extLst>
              <a:ext uri="{A2BF0EF0-7F4A-4A9B-9FED-20A42B99F5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662929-575E-4D5E-88DE-5D3361A3E916}"/>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pic>
        <p:nvPicPr>
          <p:cNvPr id="5" name="Picture 39">
            <a:extLst>
              <a:ext uri="{C2043687-336F-4962-AF3B-47F9C1EB57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7AB387-3CF9-41AA-917B-C0CDFDCF4670}"/>
              </a:ext>
            </a:extLst>
          </p:cNvPr>
          <p:cNvPicPr>
            <a:picLocks noChangeAspect="1"/>
          </p:cNvPicPr>
          <p:nvPr/>
        </p:nvPicPr>
        <p:blipFill>
          <a:blip r:embed="rId2"/>
          <a:srcRect t="7453" b="2185"/>
          <a:stretch>
            <a:fillRect/>
          </a:stretch>
        </p:blipFill>
        <p:spPr>
          <a:xfrm>
            <a:off x="414155" y="508820"/>
            <a:ext cx="8272645" cy="5840360"/>
          </a:xfrm>
          <a:prstGeom prst="rect">
            <a:avLst/>
          </a:prstGeom>
          <a:noFill/>
        </p:spPr>
      </p:pic>
      <p:sp>
        <p:nvSpPr>
          <p:cNvPr id="6" name="Title 1">
            <a:extLst>
              <a:ext uri="{B4BC307C-AAE4-4C3A-B9FF-99BC996860A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B438CFE-6818-4128-8167-4FC9DF7C5F5A}"/>
              </a:ext>
            </a:extLst>
          </p:cNvPr>
          <p:cNvSpPr txBox="1"/>
          <p:nvPr/>
        </p:nvSpPr>
        <p:spPr>
          <a:xfrm>
            <a:off x="8805733" y="508820"/>
            <a:ext cx="3386267" cy="6349174"/>
          </a:xfrm>
          <a:prstGeom prst="rect">
            <a:avLst/>
          </a:prstGeom>
        </p:spPr>
        <p:txBody>
          <a:bodyPr rtlCol="0" anchor="ctr">
            <a:normAutofit/>
          </a:bodyPr>
          <a:lstStyle>
            <a:lvl1pPr lvl="0" algn="l" rtl="0">
              <a:lnSpc>
                <a:spcPct val="100000"/>
              </a:lnSpc>
              <a:spcBef>
                <a:spcPct val="0"/>
              </a:spcBef>
              <a:buNone/>
              <a:defRPr lang="en-US" sz="4000" cap="all" spc="30" baseline="0" dirty="0">
                <a:solidFill>
                  <a:schemeClr val="tx1"/>
                </a:solidFill>
                <a:latin typeface="+mj-lt"/>
              </a:defRPr>
            </a:lvl1pPr>
          </a:lstStyle>
          <a:p>
            <a:pPr>
              <a:lnSpc>
                <a:spcPct val="90000"/>
              </a:lnSpc>
            </a:pPr>
            <a:r>
              <a:rPr lang="en-US" sz="4400" b="1" dirty="0" err="1">
                <a:solidFill>
                  <a:schemeClr val="accent6">
                    <a:lumMod val="50000"/>
                  </a:schemeClr>
                </a:solidFill>
                <a:latin typeface="+mj-lt"/>
              </a:rPr>
              <a:t>SDN</a:t>
            </a:r>
            <a:r>
              <a:rPr lang="en-US" sz="4400" b="1" dirty="0">
                <a:solidFill>
                  <a:schemeClr val="accent6">
                    <a:lumMod val="50000"/>
                  </a:schemeClr>
                </a:solidFill>
                <a:latin typeface="+mj-lt"/>
              </a:rPr>
              <a:t> based intelligent intrusion detection System (</a:t>
            </a:r>
            <a:r>
              <a:rPr lang="en-US" sz="4400" b="1" dirty="0" err="1">
                <a:solidFill>
                  <a:schemeClr val="accent6">
                    <a:lumMod val="50000"/>
                  </a:schemeClr>
                </a:solidFill>
                <a:latin typeface="+mj-lt"/>
              </a:rPr>
              <a:t>IIDS</a:t>
            </a:r>
            <a:r>
              <a:rPr lang="en-US" sz="4400" b="1" dirty="0">
                <a:solidFill>
                  <a:schemeClr val="accent6">
                    <a:lumMod val="50000"/>
                  </a:schemeClr>
                </a:solidFill>
                <a:latin typeface="+mj-lt"/>
              </a:rPr>
              <a:t>) using Machine learning</a:t>
            </a:r>
            <a:br>
              <a:rPr lang="en-US" sz="4400" dirty="0">
                <a:solidFill>
                  <a:schemeClr val="accent6">
                    <a:lumMod val="50000"/>
                  </a:schemeClr>
                </a:solidFill>
              </a:rPr>
            </a:br>
            <a:endParaRPr lang="en-US" sz="4400" dirty="0">
              <a:solidFill>
                <a:schemeClr val="accent6">
                  <a:lumMod val="50000"/>
                </a:schemeClr>
              </a:solidFill>
            </a:endParaRPr>
          </a:p>
        </p:txBody>
      </p:sp>
      <p:sp>
        <p:nvSpPr>
          <p:cNvPr id="7" name="Subtitle 2">
            <a:extLst>
              <a:ext uri="{56837663-A0B2-4534-B74D-17C0481F862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FA7FE66-C9A5-49EB-B835-DB7C82D305E7}"/>
              </a:ext>
            </a:extLst>
          </p:cNvPr>
          <p:cNvSpPr txBox="1"/>
          <p:nvPr/>
        </p:nvSpPr>
        <p:spPr>
          <a:xfrm>
            <a:off x="5548292" y="5804800"/>
            <a:ext cx="3064467" cy="658600"/>
          </a:xfrm>
          <a:prstGeom prst="rect">
            <a:avLst/>
          </a:prstGeom>
        </p:spPr>
        <p:txBody>
          <a:bodyPr vert="horz" lIns="91440" tIns="45720" rIns="91440" bIns="45720" rtlCol="0">
            <a:normAutofit/>
          </a:bodyPr>
          <a:lstStyle>
            <a:lvl1pPr marL="228600" lvl="0" indent="-228600" algn="l" rtl="0">
              <a:lnSpc>
                <a:spcPct val="110000"/>
              </a:lnSpc>
              <a:spcBef>
                <a:spcPts val="1000"/>
              </a:spcBef>
              <a:buFont typeface="Arial"/>
              <a:buChar char="•"/>
              <a:defRPr lang="en-US" sz="2000" dirty="0">
                <a:solidFill>
                  <a:schemeClr val="tx1"/>
                </a:solidFill>
                <a:latin typeface="+mn-lt"/>
              </a:defRPr>
            </a:lvl1pPr>
            <a:lvl2pPr marL="685800" lvl="1" indent="-228600" algn="l" rtl="0">
              <a:lnSpc>
                <a:spcPct val="110000"/>
              </a:lnSpc>
              <a:spcBef>
                <a:spcPts val="500"/>
              </a:spcBef>
              <a:buFont typeface="Arial"/>
              <a:buChar char="•"/>
              <a:defRPr lang="en-US" sz="1800" dirty="0">
                <a:solidFill>
                  <a:schemeClr val="tx1"/>
                </a:solidFill>
                <a:latin typeface="+mn-lt"/>
              </a:defRPr>
            </a:lvl2pPr>
            <a:lvl3pPr marL="1143000" lvl="2" indent="-228600" algn="l" rtl="0">
              <a:lnSpc>
                <a:spcPct val="110000"/>
              </a:lnSpc>
              <a:spcBef>
                <a:spcPts val="500"/>
              </a:spcBef>
              <a:buFont typeface="Arial"/>
              <a:buChar char="•"/>
              <a:defRPr lang="en-US" sz="1600" dirty="0">
                <a:solidFill>
                  <a:schemeClr val="tx1"/>
                </a:solidFill>
                <a:latin typeface="+mn-lt"/>
              </a:defRPr>
            </a:lvl3pPr>
            <a:lvl4pPr marL="1600200" lvl="3" indent="-228600" algn="l" rtl="0">
              <a:lnSpc>
                <a:spcPct val="110000"/>
              </a:lnSpc>
              <a:spcBef>
                <a:spcPts val="500"/>
              </a:spcBef>
              <a:buFont typeface="Arial"/>
              <a:buChar char="•"/>
              <a:defRPr lang="en-US" sz="1400" dirty="0">
                <a:solidFill>
                  <a:schemeClr val="tx1"/>
                </a:solidFill>
                <a:latin typeface="+mn-lt"/>
              </a:defRPr>
            </a:lvl4pPr>
            <a:lvl5pPr marL="2057400" lvl="4" indent="-228600" algn="l" rtl="0">
              <a:lnSpc>
                <a:spcPct val="110000"/>
              </a:lnSpc>
              <a:spcBef>
                <a:spcPts val="500"/>
              </a:spcBef>
              <a:buFont typeface="Arial"/>
              <a:buChar char="•"/>
              <a:defRPr lang="en-US" sz="1400" dirty="0">
                <a:solidFill>
                  <a:schemeClr val="tx1"/>
                </a:solidFill>
                <a:latin typeface="+mn-lt"/>
              </a:defRPr>
            </a:lvl5pPr>
            <a:lvl6pPr marL="2514600" lvl="5" indent="-228600" algn="l" rtl="0">
              <a:lnSpc>
                <a:spcPct val="90000"/>
              </a:lnSpc>
              <a:spcBef>
                <a:spcPts val="500"/>
              </a:spcBef>
              <a:buFont typeface="Arial"/>
              <a:buChar char="•"/>
              <a:defRPr lang="en-US" sz="1800" dirty="0">
                <a:solidFill>
                  <a:schemeClr val="tx1"/>
                </a:solidFill>
                <a:latin typeface="+mn-lt"/>
              </a:defRPr>
            </a:lvl6pPr>
            <a:lvl7pPr marL="2971800" lvl="6" indent="-228600" algn="l" rtl="0">
              <a:lnSpc>
                <a:spcPct val="90000"/>
              </a:lnSpc>
              <a:spcBef>
                <a:spcPts val="500"/>
              </a:spcBef>
              <a:buFont typeface="Arial"/>
              <a:buChar char="•"/>
              <a:defRPr lang="en-US" sz="1800" dirty="0">
                <a:solidFill>
                  <a:schemeClr val="tx1"/>
                </a:solidFill>
                <a:latin typeface="+mn-lt"/>
              </a:defRPr>
            </a:lvl7pPr>
            <a:lvl8pPr marL="3429000" lvl="7" indent="-228600" algn="l" rtl="0">
              <a:lnSpc>
                <a:spcPct val="90000"/>
              </a:lnSpc>
              <a:spcBef>
                <a:spcPts val="500"/>
              </a:spcBef>
              <a:buFont typeface="Arial"/>
              <a:buChar char="•"/>
              <a:defRPr lang="en-US" sz="1800" dirty="0">
                <a:solidFill>
                  <a:schemeClr val="tx1"/>
                </a:solidFill>
                <a:latin typeface="+mn-lt"/>
              </a:defRPr>
            </a:lvl8pPr>
            <a:lvl9pPr marL="3886200" lvl="8" indent="-228600" algn="l" rtl="0">
              <a:lnSpc>
                <a:spcPct val="90000"/>
              </a:lnSpc>
              <a:spcBef>
                <a:spcPts val="500"/>
              </a:spcBef>
              <a:buFont typeface="Arial"/>
              <a:buChar char="•"/>
              <a:defRPr lang="en-US" sz="1800" dirty="0">
                <a:solidFill>
                  <a:schemeClr val="tx1"/>
                </a:solidFill>
                <a:latin typeface="+mn-lt"/>
              </a:defRPr>
            </a:lvl9pPr>
          </a:lstStyle>
          <a:p>
            <a:pPr marL="0" indent="0">
              <a:buNone/>
            </a:pPr>
            <a:r>
              <a:rPr lang="en-US" sz="2400" b="1" dirty="0">
                <a:solidFill>
                  <a:schemeClr val="accent6">
                    <a:lumMod val="40000"/>
                    <a:lumOff val="60000"/>
                  </a:schemeClr>
                </a:solidFill>
                <a:latin typeface="+mj-lt"/>
              </a:rPr>
              <a:t>Project ID: 24-25J-120</a:t>
            </a:r>
          </a:p>
        </p:txBody>
      </p:sp>
    </p:spTree>
    <p:extLst>
      <p:ext uri="{DD751135-71E5-43F2-A3E1-47BE4113735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87"/>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name="slide10">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FF9BAAE3-E857-4BF3-BE67-D53C76576F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F8A7E9F-31A9-4FEF-8B35-A8E1C2BE6975}"/>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4AB1E626-4BF6-49BD-A301-9AD1026073E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8117CC-812E-40C2-ACA3-2B8E533F814E}"/>
              </a:ext>
            </a:extLst>
          </p:cNvPr>
          <p:cNvGrpSpPr/>
          <p:nvPr/>
        </p:nvGrpSpPr>
        <p:grpSpPr>
          <a:xfrm>
            <a:off x="973148" y="346509"/>
            <a:ext cx="6380552" cy="1309034"/>
            <a:chOff x="1049651" y="221381"/>
            <a:chExt cx="6380552" cy="1309034"/>
          </a:xfrm>
        </p:grpSpPr>
        <p:sp>
          <p:nvSpPr>
            <p:cNvPr id="4" name="Title 1">
              <a:extLst>
                <a:ext uri="{86E24DF5-9040-474D-B68E-23277A00BBE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D50A7C-B150-47F2-AC01-EB3444166418}"/>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System diagram</a:t>
              </a:r>
            </a:p>
          </p:txBody>
        </p:sp>
        <p:cxnSp>
          <p:nvCxnSpPr>
            <p:cNvPr id="5" name="Straight Connector 5">
              <a:extLst>
                <a:ext uri="{9EFAC4CE-DF52-465E-A18F-E190B80F87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E2EC141-483E-45EB-9405-BE6388ABCB8D}"/>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6">
            <a:extLst>
              <a:ext uri="{07EF46E3-4C78-4A97-8D57-A174193C958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7EC0C96-A833-4215-9DDB-93E26B23EF33}"/>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IT20601638 |</a:t>
            </a:r>
            <a:r>
              <a:rPr lang="en-US" sz="1800" spc="5" dirty="0" err="1">
                <a:solidFill>
                  <a:schemeClr val="accent1">
                    <a:lumMod val="50000"/>
                  </a:schemeClr>
                </a:solidFill>
              </a:rPr>
              <a:t>Parthika.</a:t>
            </a:r>
            <a:r>
              <a:rPr lang="en-US" sz="1800" spc="5" dirty="0">
                <a:solidFill>
                  <a:schemeClr val="accent1">
                    <a:lumMod val="50000"/>
                  </a:schemeClr>
                </a:solidFill>
              </a:rPr>
              <a:t>K</a:t>
            </a:r>
          </a:p>
        </p:txBody>
      </p:sp>
      <p:pic>
        <p:nvPicPr>
          <p:cNvPr id="7" name="Picture 2" descr="A diagram of a diagram of a diagram&#10;&#10;AI-generated content may be incorrect.">
            <a:extLst>
              <a:ext uri="{5F8ED74E-0ED3-4D7E-A339-B9F95A7D6D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0742BD7-A3C2-4ECD-85FF-E6B9384B9550}"/>
              </a:ext>
            </a:extLst>
          </p:cNvPr>
          <p:cNvPicPr>
            <a:picLocks noChangeAspect="1"/>
          </p:cNvPicPr>
          <p:nvPr/>
        </p:nvPicPr>
        <p:blipFill>
          <a:blip r:embed="rId2"/>
          <a:stretch>
            <a:fillRect/>
          </a:stretch>
        </p:blipFill>
        <p:spPr>
          <a:xfrm>
            <a:off x="0" y="0"/>
            <a:ext cx="12192000" cy="6858000"/>
          </a:xfrm>
          <a:prstGeom prst="rect">
            <a:avLst/>
          </a:prstGeom>
          <a:noFill/>
        </p:spPr>
      </p:pic>
    </p:spTree>
    <p:extLst>
      <p:ext uri="{153569B1-1D10-4F5E-AE12-254E6AB8EEF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Lst>
  </p:timing>
</p:sld>
</file>

<file path=ppt/slides/slide11.xml><?xml version="1.0" encoding="utf-8"?>
<p:sld xmlns:a="http://schemas.openxmlformats.org/drawingml/2006/main" xmlns:r="http://schemas.openxmlformats.org/officeDocument/2006/relationships" xmlns:p="http://schemas.openxmlformats.org/presentationml/2006/main">
  <p:cSld name="slide11">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E33BD91B-328C-4B55-BDB3-D1A9891BF86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BE4794C-7F69-493F-AF64-D10A481DB31F}"/>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smartArt">
            <a:extLst>
              <a:ext uri="{42EBA2A7-FD05-4E0E-8D2F-414AE259339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74DE06F-5C76-4620-A4A6-ACA9C8BAA868}"/>
              </a:ext>
            </a:extLst>
          </p:cNvPr>
          <p:cNvGrpSpPr/>
          <p:nvPr/>
        </p:nvGrpSpPr>
        <p:grpSpPr>
          <a:xfrm>
            <a:off x="97040" y="1398915"/>
            <a:ext cx="5197829" cy="5039994"/>
            <a:chOff x="0" y="0"/>
            <a:chExt cx="5197829" cy="5039994"/>
          </a:xfrm>
        </p:grpSpPr>
        <p:sp>
          <p:nvSpPr>
            <p:cNvPr id="4" name="Oval 3">
              <a:extLst>
                <a:ext uri="{4B9FD714-421A-476B-AD95-2B8AB9259C4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7587C7-6E6D-4F15-B9A9-D404D1AEB13E}"/>
                </a:ext>
              </a:extLst>
            </p:cNvPr>
            <p:cNvSpPr/>
            <p:nvPr/>
          </p:nvSpPr>
          <p:spPr>
            <a:xfrm>
              <a:off x="1323059" y="1790"/>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5" name="Rectangle 4">
              <a:extLst>
                <a:ext uri="{F14978AE-B84A-4E66-9DB8-B9CCD41A682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880A12-227C-4AD3-9F0F-8463949BE85B}"/>
                </a:ext>
              </a:extLst>
            </p:cNvPr>
            <p:cNvSpPr/>
            <p:nvPr/>
          </p:nvSpPr>
          <p:spPr>
            <a:xfrm>
              <a:off x="1551988" y="1790"/>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6" name="Rectangle 5">
              <a:extLst>
                <a:ext uri="{CD47591D-BA73-4837-BA65-303BEABF310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01F07C-8239-4D4E-8FB4-724C0AB136A7}"/>
                </a:ext>
              </a:extLst>
            </p:cNvPr>
            <p:cNvSpPr/>
            <p:nvPr/>
          </p:nvSpPr>
          <p:spPr>
            <a:xfrm>
              <a:off x="1551988" y="1790"/>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Jupyter Notebook</a:t>
              </a:r>
            </a:p>
          </p:txBody>
        </p:sp>
        <p:sp>
          <p:nvSpPr>
            <p:cNvPr id="7" name="Oval 6">
              <a:extLst>
                <a:ext uri="{20F6549B-CC7B-4CAC-89F9-6FCB2F2E43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0DDD44-EF15-41A1-BD4C-DBC28639146B}"/>
                </a:ext>
              </a:extLst>
            </p:cNvPr>
            <p:cNvSpPr/>
            <p:nvPr/>
          </p:nvSpPr>
          <p:spPr>
            <a:xfrm>
              <a:off x="1323059" y="459646"/>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8" name="Rectangle 7">
              <a:extLst>
                <a:ext uri="{0212F901-3CAA-486F-A662-CEEDF6272B3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C9CB46-C352-4C73-A437-459561BB42B2}"/>
                </a:ext>
              </a:extLst>
            </p:cNvPr>
            <p:cNvSpPr/>
            <p:nvPr/>
          </p:nvSpPr>
          <p:spPr>
            <a:xfrm>
              <a:off x="1551988" y="459646"/>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9" name="Rectangle 8">
              <a:extLst>
                <a:ext uri="{AADA274A-B07F-46A9-B9BF-40D2D8C7393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46D3D4-4376-473F-A4A9-38FB9E38E5AC}"/>
                </a:ext>
              </a:extLst>
            </p:cNvPr>
            <p:cNvSpPr/>
            <p:nvPr/>
          </p:nvSpPr>
          <p:spPr>
            <a:xfrm>
              <a:off x="1551988" y="459646"/>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Python</a:t>
              </a:r>
            </a:p>
          </p:txBody>
        </p:sp>
        <p:sp>
          <p:nvSpPr>
            <p:cNvPr id="10" name="Oval 9">
              <a:extLst>
                <a:ext uri="{8BE00D9A-F4AE-47BA-BE18-538B489C4F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AD890C-8EE5-43A6-B4C7-688A6256B99D}"/>
                </a:ext>
              </a:extLst>
            </p:cNvPr>
            <p:cNvSpPr/>
            <p:nvPr/>
          </p:nvSpPr>
          <p:spPr>
            <a:xfrm>
              <a:off x="1323059" y="917502"/>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1" name="Rectangle 10">
              <a:extLst>
                <a:ext uri="{DE5B46F9-F730-4C8F-B916-76D725BA1A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6182C2-7371-4424-ADC2-6934FD8892FA}"/>
                </a:ext>
              </a:extLst>
            </p:cNvPr>
            <p:cNvSpPr/>
            <p:nvPr/>
          </p:nvSpPr>
          <p:spPr>
            <a:xfrm>
              <a:off x="1551988" y="917502"/>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2" name="Rectangle 11">
              <a:extLst>
                <a:ext uri="{F8CB19C6-C767-4655-8FFF-544BAE88B1C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D99634-0C1D-4F58-A3E5-BC72C78D6362}"/>
                </a:ext>
              </a:extLst>
            </p:cNvPr>
            <p:cNvSpPr/>
            <p:nvPr/>
          </p:nvSpPr>
          <p:spPr>
            <a:xfrm>
              <a:off x="1551988" y="917502"/>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Wireshark</a:t>
              </a:r>
            </a:p>
          </p:txBody>
        </p:sp>
        <p:sp>
          <p:nvSpPr>
            <p:cNvPr id="13" name="Oval 12">
              <a:extLst>
                <a:ext uri="{6DB353A3-8152-4D7A-8D1D-74FA24FFAA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0F203F-3EBC-4A88-A527-7BA3A0F41039}"/>
                </a:ext>
              </a:extLst>
            </p:cNvPr>
            <p:cNvSpPr/>
            <p:nvPr/>
          </p:nvSpPr>
          <p:spPr>
            <a:xfrm>
              <a:off x="1323059" y="1375357"/>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4" name="Rectangle 13">
              <a:extLst>
                <a:ext uri="{541F2284-F431-4111-BC2E-0B4B22122C0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C8F637-2A2A-4525-922C-56C82043ECAC}"/>
                </a:ext>
              </a:extLst>
            </p:cNvPr>
            <p:cNvSpPr/>
            <p:nvPr/>
          </p:nvSpPr>
          <p:spPr>
            <a:xfrm>
              <a:off x="1551988" y="1375357"/>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5" name="Rectangle 14">
              <a:extLst>
                <a:ext uri="{CCDB1C9B-7B1E-46CF-A010-3F5F9B8172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4C19632-7C90-4B41-B755-05ABFC30D269}"/>
                </a:ext>
              </a:extLst>
            </p:cNvPr>
            <p:cNvSpPr/>
            <p:nvPr/>
          </p:nvSpPr>
          <p:spPr>
            <a:xfrm>
              <a:off x="1551988" y="1375357"/>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Opendaylight (ODL)</a:t>
              </a:r>
            </a:p>
          </p:txBody>
        </p:sp>
        <p:sp>
          <p:nvSpPr>
            <p:cNvPr id="16" name="Oval 15">
              <a:extLst>
                <a:ext uri="{C8F6DA5B-C51C-4419-8E15-616544A72D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8F0693-B497-409E-BD2C-A0A5BE415707}"/>
                </a:ext>
              </a:extLst>
            </p:cNvPr>
            <p:cNvSpPr/>
            <p:nvPr/>
          </p:nvSpPr>
          <p:spPr>
            <a:xfrm>
              <a:off x="1323059" y="1833213"/>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7" name="Rectangle 16">
              <a:extLst>
                <a:ext uri="{BEBCA2A3-39A4-48E6-9099-E410EC21625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FE8C7B6-0498-4EEE-84CA-34CDC5D04192}"/>
                </a:ext>
              </a:extLst>
            </p:cNvPr>
            <p:cNvSpPr/>
            <p:nvPr/>
          </p:nvSpPr>
          <p:spPr>
            <a:xfrm>
              <a:off x="1551988" y="1833213"/>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8" name="Rectangle 17">
              <a:extLst>
                <a:ext uri="{E94BF36A-1096-440D-BDA6-4C080696655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2A1C7DB-6E91-4116-B6F8-70E5A82F3576}"/>
                </a:ext>
              </a:extLst>
            </p:cNvPr>
            <p:cNvSpPr/>
            <p:nvPr/>
          </p:nvSpPr>
          <p:spPr>
            <a:xfrm>
              <a:off x="1551988" y="1833213"/>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err="1"/>
                <a:t>Mininet</a:t>
              </a:r>
            </a:p>
          </p:txBody>
        </p:sp>
        <p:sp>
          <p:nvSpPr>
            <p:cNvPr id="19" name="Oval 18">
              <a:extLst>
                <a:ext uri="{4D4E5ABE-D0B0-45D5-A740-534AD8E0A47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91D9BEE-B858-432E-BFC4-5E484A4C8ACF}"/>
                </a:ext>
              </a:extLst>
            </p:cNvPr>
            <p:cNvSpPr/>
            <p:nvPr/>
          </p:nvSpPr>
          <p:spPr>
            <a:xfrm>
              <a:off x="1323059" y="2291068"/>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0" name="Rectangle 19">
              <a:extLst>
                <a:ext uri="{6EF282C5-89A3-4353-9B35-D8B842D31A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186C5E-4B5C-4E1C-BC1C-B00E02BCA37A}"/>
                </a:ext>
              </a:extLst>
            </p:cNvPr>
            <p:cNvSpPr/>
            <p:nvPr/>
          </p:nvSpPr>
          <p:spPr>
            <a:xfrm>
              <a:off x="1551988" y="2291068"/>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1" name="Rectangle 20">
              <a:extLst>
                <a:ext uri="{6E06087E-6C1B-41FF-9F4F-0D5180D1B06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E41CDD-337E-4A9A-9B81-8BF19EF5EB35}"/>
                </a:ext>
              </a:extLst>
            </p:cNvPr>
            <p:cNvSpPr/>
            <p:nvPr/>
          </p:nvSpPr>
          <p:spPr>
            <a:xfrm>
              <a:off x="1551988" y="2291068"/>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err="1"/>
                <a:t>FastAPI</a:t>
              </a:r>
            </a:p>
          </p:txBody>
        </p:sp>
        <p:sp>
          <p:nvSpPr>
            <p:cNvPr id="22" name="Oval 21">
              <a:extLst>
                <a:ext uri="{DEC3452C-3AB4-40F3-9FCB-185C0BD521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EE13A6-14AB-4EBA-9C7E-F573FBFBB290}"/>
                </a:ext>
              </a:extLst>
            </p:cNvPr>
            <p:cNvSpPr/>
            <p:nvPr/>
          </p:nvSpPr>
          <p:spPr>
            <a:xfrm>
              <a:off x="1323059" y="2748925"/>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3" name="Rectangle 22">
              <a:extLst>
                <a:ext uri="{DBC1DDCA-21B2-4861-A148-60A7280530C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333FCA2-AE4C-407A-B832-EAEF4D3953C5}"/>
                </a:ext>
              </a:extLst>
            </p:cNvPr>
            <p:cNvSpPr/>
            <p:nvPr/>
          </p:nvSpPr>
          <p:spPr>
            <a:xfrm>
              <a:off x="1551988" y="2748925"/>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4" name="Rectangle 23">
              <a:extLst>
                <a:ext uri="{3D463371-53D8-4210-B4B0-A7A5482197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F7AAD28-34E3-440D-AB68-1508AD0D0D07}"/>
                </a:ext>
              </a:extLst>
            </p:cNvPr>
            <p:cNvSpPr/>
            <p:nvPr/>
          </p:nvSpPr>
          <p:spPr>
            <a:xfrm>
              <a:off x="1551988" y="2748925"/>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Next.js</a:t>
              </a:r>
            </a:p>
          </p:txBody>
        </p:sp>
        <p:sp>
          <p:nvSpPr>
            <p:cNvPr id="25" name="Oval 24">
              <a:extLst>
                <a:ext uri="{E92739BE-18F3-4504-AEBD-F4FB0BB4FF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E8DAEE-995C-43C6-9FD8-59BCF48D5947}"/>
                </a:ext>
              </a:extLst>
            </p:cNvPr>
            <p:cNvSpPr/>
            <p:nvPr/>
          </p:nvSpPr>
          <p:spPr>
            <a:xfrm>
              <a:off x="1323059" y="3206781"/>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6" name="Rectangle 25">
              <a:extLst>
                <a:ext uri="{564A06B5-42C2-4743-B5B5-6EC0745863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B501859-4BF3-446B-A03C-5C1A57E03823}"/>
                </a:ext>
              </a:extLst>
            </p:cNvPr>
            <p:cNvSpPr/>
            <p:nvPr/>
          </p:nvSpPr>
          <p:spPr>
            <a:xfrm>
              <a:off x="1551988" y="3206781"/>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7" name="Rectangle 26">
              <a:extLst>
                <a:ext uri="{F9536449-DC73-4B13-965C-97742240DFA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738317-E26A-4233-B5F5-B6557258DC7F}"/>
                </a:ext>
              </a:extLst>
            </p:cNvPr>
            <p:cNvSpPr/>
            <p:nvPr/>
          </p:nvSpPr>
          <p:spPr>
            <a:xfrm>
              <a:off x="1551988" y="3206781"/>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Tailwind CSS</a:t>
              </a:r>
            </a:p>
          </p:txBody>
        </p:sp>
        <p:sp>
          <p:nvSpPr>
            <p:cNvPr id="28" name="Oval 27">
              <a:extLst>
                <a:ext uri="{E87E2854-22AE-42CD-BF6E-842DBF8739C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458F83-8945-4F80-89FA-6D99E4F176F5}"/>
                </a:ext>
              </a:extLst>
            </p:cNvPr>
            <p:cNvSpPr/>
            <p:nvPr/>
          </p:nvSpPr>
          <p:spPr>
            <a:xfrm>
              <a:off x="1323059" y="3664636"/>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9" name="Rectangle 28">
              <a:extLst>
                <a:ext uri="{B72CB8E6-D2CC-413A-83D3-2BD4112859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5077C18-598E-43D1-A53F-6B33237C89F0}"/>
                </a:ext>
              </a:extLst>
            </p:cNvPr>
            <p:cNvSpPr/>
            <p:nvPr/>
          </p:nvSpPr>
          <p:spPr>
            <a:xfrm>
              <a:off x="1551988" y="3664636"/>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30" name="Rectangle 29">
              <a:extLst>
                <a:ext uri="{D4BD0F27-56E6-4697-B7E3-E74A84756A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E721BDA-FFEF-4670-A21E-DF5EA7502EAE}"/>
                </a:ext>
              </a:extLst>
            </p:cNvPr>
            <p:cNvSpPr/>
            <p:nvPr/>
          </p:nvSpPr>
          <p:spPr>
            <a:xfrm>
              <a:off x="1551988" y="3664636"/>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MongoDB</a:t>
              </a:r>
            </a:p>
          </p:txBody>
        </p:sp>
        <p:sp>
          <p:nvSpPr>
            <p:cNvPr id="31" name="Oval 30">
              <a:extLst>
                <a:ext uri="{9EB98080-C81D-4554-B8A7-2FF4747972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F975EE-803C-4613-8593-FEB23B25F4D2}"/>
                </a:ext>
              </a:extLst>
            </p:cNvPr>
            <p:cNvSpPr/>
            <p:nvPr/>
          </p:nvSpPr>
          <p:spPr>
            <a:xfrm>
              <a:off x="1323059" y="4122492"/>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32" name="Rectangle 31">
              <a:extLst>
                <a:ext uri="{3FA88B3E-E767-454E-BFC0-3861AC924FB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10150EA-393E-484E-9111-ABD3C7E26D14}"/>
                </a:ext>
              </a:extLst>
            </p:cNvPr>
            <p:cNvSpPr/>
            <p:nvPr/>
          </p:nvSpPr>
          <p:spPr>
            <a:xfrm>
              <a:off x="1551988" y="4122492"/>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33" name="Rectangle 32">
              <a:extLst>
                <a:ext uri="{A1356FE0-5AEC-48BC-A079-9903F2A069D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CAA58E-0C44-4515-9F74-2169B38AE8EB}"/>
                </a:ext>
              </a:extLst>
            </p:cNvPr>
            <p:cNvSpPr/>
            <p:nvPr/>
          </p:nvSpPr>
          <p:spPr>
            <a:xfrm>
              <a:off x="1551988" y="4122492"/>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Kali Linux</a:t>
              </a:r>
            </a:p>
          </p:txBody>
        </p:sp>
        <p:sp>
          <p:nvSpPr>
            <p:cNvPr id="34" name="Oval 33">
              <a:extLst>
                <a:ext uri="{C351834D-D66D-45F0-9EDC-97C9FA7A40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BD0B88D-82CD-4C65-9F0D-6836C83217F7}"/>
                </a:ext>
              </a:extLst>
            </p:cNvPr>
            <p:cNvSpPr/>
            <p:nvPr/>
          </p:nvSpPr>
          <p:spPr>
            <a:xfrm>
              <a:off x="1323059" y="4580348"/>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35" name="Rectangle 34">
              <a:extLst>
                <a:ext uri="{060799B1-6D84-4A47-96FC-D397785528E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DD03866-A311-460D-AB12-953051EE782C}"/>
                </a:ext>
              </a:extLst>
            </p:cNvPr>
            <p:cNvSpPr/>
            <p:nvPr/>
          </p:nvSpPr>
          <p:spPr>
            <a:xfrm>
              <a:off x="1551988" y="4580348"/>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36" name="Rectangle 35">
              <a:extLst>
                <a:ext uri="{1BBF2631-3DF4-4C8B-82F2-B123FE480BC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73FBCD6-D644-40AF-B080-044ED5E4A25F}"/>
                </a:ext>
              </a:extLst>
            </p:cNvPr>
            <p:cNvSpPr/>
            <p:nvPr/>
          </p:nvSpPr>
          <p:spPr>
            <a:xfrm>
              <a:off x="1551988" y="4580348"/>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Ubuntu</a:t>
              </a:r>
            </a:p>
          </p:txBody>
        </p:sp>
      </p:grpSp>
      <p:grpSp>
        <p:nvGrpSpPr>
          <p:cNvPr id="37" name="Group 3">
            <a:extLst>
              <a:ext uri="{14117066-BD50-467F-ADCD-38021090CC2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DC4346A-D7C5-478F-8F1B-806746290D4E}"/>
              </a:ext>
            </a:extLst>
          </p:cNvPr>
          <p:cNvGrpSpPr/>
          <p:nvPr/>
        </p:nvGrpSpPr>
        <p:grpSpPr>
          <a:xfrm>
            <a:off x="973148" y="346509"/>
            <a:ext cx="7266077" cy="1309034"/>
            <a:chOff x="1049651" y="221381"/>
            <a:chExt cx="7266077" cy="1309034"/>
          </a:xfrm>
        </p:grpSpPr>
        <p:sp>
          <p:nvSpPr>
            <p:cNvPr id="38" name="Title 1">
              <a:extLst>
                <a:ext uri="{D25B58E3-7D91-4B18-A597-BC61919FBC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022D416-3CBF-436E-8104-6133E0CAA8DE}"/>
                </a:ext>
              </a:extLst>
            </p:cNvPr>
            <p:cNvSpPr txBox="1"/>
            <p:nvPr/>
          </p:nvSpPr>
          <p:spPr>
            <a:xfrm>
              <a:off x="1049651" y="221381"/>
              <a:ext cx="7266077"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Tools &amp; technologies</a:t>
              </a:r>
            </a:p>
          </p:txBody>
        </p:sp>
        <p:cxnSp>
          <p:nvCxnSpPr>
            <p:cNvPr id="39" name="Straight Connector 5">
              <a:extLst>
                <a:ext uri="{3C4F0C7A-292B-447D-822F-D6EFCAF51A4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ECF4478-3A49-477C-B00A-247C7C524AE5}"/>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grpSp>
        <p:nvGrpSpPr>
          <p:cNvPr id="40" name="Group 23">
            <a:extLst>
              <a:ext uri="{57810C20-C791-432C-BF3B-BBB7EBA856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CC7813E-7CA4-4C29-8366-8DF7D43E058E}"/>
              </a:ext>
            </a:extLst>
          </p:cNvPr>
          <p:cNvGrpSpPr/>
          <p:nvPr/>
        </p:nvGrpSpPr>
        <p:grpSpPr>
          <a:xfrm>
            <a:off x="9115333" y="1001026"/>
            <a:ext cx="1745819" cy="4875175"/>
            <a:chOff x="9610637" y="1001026"/>
            <a:chExt cx="1745819" cy="4875175"/>
          </a:xfrm>
        </p:grpSpPr>
        <p:sp>
          <p:nvSpPr>
            <p:cNvPr id="41" name="Hexagon 11">
              <a:extLst>
                <a:ext uri="{A58EED0E-EBA6-4D2B-8D1F-D0EC19D93E2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A476CFC-CC55-4BB1-8EAF-18E8AF76C9ED}"/>
                </a:ext>
              </a:extLst>
            </p:cNvPr>
            <p:cNvSpPr/>
            <p:nvPr/>
          </p:nvSpPr>
          <p:spPr>
            <a:xfrm>
              <a:off x="9610637" y="1398915"/>
              <a:ext cx="858800" cy="737167"/>
            </a:xfrm>
            <a:prstGeom prst="hexagon">
              <a:avLst>
                <a:gd name="adj" fmla="val 25000"/>
                <a:gd name="vf" fmla="val 115470"/>
              </a:avLst>
            </a:prstGeom>
            <a:blipFill dpi="0" rotWithShape="1">
              <a:blip r:embed="rId2"/>
              <a:stretch>
                <a:fillRect l="-17000" r="-17000"/>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endParaRPr lang="en-US" dirty="0"/>
            </a:p>
          </p:txBody>
        </p:sp>
        <p:sp>
          <p:nvSpPr>
            <p:cNvPr id="42" name="Hexagon 12">
              <a:extLst>
                <a:ext uri="{D0602D44-C498-41D5-B6A5-6E122456F3B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D22C7DC-55FF-4C1D-855A-58A9FDE5C8ED}"/>
                </a:ext>
              </a:extLst>
            </p:cNvPr>
            <p:cNvSpPr/>
            <p:nvPr/>
          </p:nvSpPr>
          <p:spPr>
            <a:xfrm>
              <a:off x="10360051" y="1001026"/>
              <a:ext cx="858800" cy="737167"/>
            </a:xfrm>
            <a:prstGeom prst="hexagon">
              <a:avLst>
                <a:gd name="adj" fmla="val 25000"/>
                <a:gd name="vf" fmla="val 115470"/>
              </a:avLst>
            </a:prstGeom>
            <a:blipFill dpi="0" rotWithShape="1">
              <a:blip r:embed="rId3"/>
              <a:stretch>
                <a:fillRect l="11972" t="5888" r="13657" b="7842"/>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endParaRPr lang="en-US" dirty="0"/>
            </a:p>
          </p:txBody>
        </p:sp>
        <p:sp>
          <p:nvSpPr>
            <p:cNvPr id="43" name="Hexagon 14">
              <a:extLst>
                <a:ext uri="{538ED284-459E-4895-BB21-6FF6AAC7FAD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E819F3-D5E5-4665-B463-6ED076B51907}"/>
                </a:ext>
              </a:extLst>
            </p:cNvPr>
            <p:cNvSpPr/>
            <p:nvPr/>
          </p:nvSpPr>
          <p:spPr>
            <a:xfrm>
              <a:off x="9626380" y="2251316"/>
              <a:ext cx="858800" cy="737167"/>
            </a:xfrm>
            <a:prstGeom prst="hexagon">
              <a:avLst>
                <a:gd name="adj" fmla="val 25000"/>
                <a:gd name="vf" fmla="val 115470"/>
              </a:avLst>
            </a:prstGeom>
            <a:blipFill dpi="0" rotWithShape="1">
              <a:blip r:embed="rId4"/>
              <a:stretch>
                <a:fillRect l="10335" t="6092" r="11133" b="1537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4" name="Hexagon 15">
              <a:extLst>
                <a:ext uri="{1A7738DF-91FE-45A6-9F77-9849EC40B7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DFD0E0-EBCB-4367-B7FA-22C08019CD79}"/>
                </a:ext>
              </a:extLst>
            </p:cNvPr>
            <p:cNvSpPr/>
            <p:nvPr/>
          </p:nvSpPr>
          <p:spPr>
            <a:xfrm>
              <a:off x="9658871" y="3941906"/>
              <a:ext cx="858800" cy="737167"/>
            </a:xfrm>
            <a:prstGeom prst="hexagon">
              <a:avLst>
                <a:gd name="adj" fmla="val 25000"/>
                <a:gd name="vf" fmla="val 115470"/>
              </a:avLst>
            </a:prstGeom>
            <a:blipFill dpi="0" rotWithShape="1">
              <a:blip r:embed="rId5"/>
              <a:stretch>
                <a:fillRect l="-17356" t="-1232" r="-15592" b="1232"/>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5" name="Hexagon 16">
              <a:extLst>
                <a:ext uri="{751ECEDF-4D1F-442B-9FBC-8D913F2D71F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B69A25-C11B-4E1E-A2EF-40E0AFB2740F}"/>
                </a:ext>
              </a:extLst>
            </p:cNvPr>
            <p:cNvSpPr/>
            <p:nvPr/>
          </p:nvSpPr>
          <p:spPr>
            <a:xfrm>
              <a:off x="10360051" y="2655472"/>
              <a:ext cx="858800" cy="737167"/>
            </a:xfrm>
            <a:prstGeom prst="hexagon">
              <a:avLst>
                <a:gd name="adj" fmla="val 25000"/>
                <a:gd name="vf" fmla="val 115470"/>
              </a:avLst>
            </a:prstGeom>
            <a:blipFill dpi="0" rotWithShape="1">
              <a:blip r:embed="rId6">
                <a:lum bright="20000" contrast="40000"/>
                <a:extLst>
                  <a:ext uri="{C6B3E8E2-E1A8-4982-97A0-914F10FCC03B}">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20000" contrast="40000"/>
                        </a14:imgEffect>
                      </a14:imgLayer>
                    </a14:imgProps>
                  </a:ext>
                  <a:ext uri="{90EAC3CE-A9E6-4663-9ECF-C7FC38AE9836}">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tretch>
                <a:fillRect l="10560" t="7633" r="10560" b="13487"/>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6" name="Hexagon 17">
              <a:extLst>
                <a:ext uri="{C183F026-6269-40B7-A882-3A2BFD8D136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2DCD14D-4D9C-4F63-A4F4-BB86C4A14E7E}"/>
                </a:ext>
              </a:extLst>
            </p:cNvPr>
            <p:cNvSpPr/>
            <p:nvPr/>
          </p:nvSpPr>
          <p:spPr>
            <a:xfrm>
              <a:off x="10429534" y="3501784"/>
              <a:ext cx="858800" cy="737167"/>
            </a:xfrm>
            <a:prstGeom prst="hexagon">
              <a:avLst>
                <a:gd name="adj" fmla="val 25000"/>
                <a:gd name="vf" fmla="val 115470"/>
              </a:avLst>
            </a:prstGeom>
            <a:blipFill dpi="0" rotWithShape="1">
              <a:blip r:embed="rId7"/>
              <a:stretch>
                <a:fillRect l="11257" t="11408" r="7365" b="721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7" name="Hexagon 18">
              <a:extLst>
                <a:ext uri="{2979DB4D-503F-4120-868F-F759AA76B17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597242-3491-4E68-A557-676476CFA3E0}"/>
                </a:ext>
              </a:extLst>
            </p:cNvPr>
            <p:cNvSpPr/>
            <p:nvPr/>
          </p:nvSpPr>
          <p:spPr>
            <a:xfrm>
              <a:off x="10446246" y="4310488"/>
              <a:ext cx="858800" cy="737167"/>
            </a:xfrm>
            <a:prstGeom prst="hexagon">
              <a:avLst>
                <a:gd name="adj" fmla="val 25000"/>
                <a:gd name="vf" fmla="val 115470"/>
              </a:avLst>
            </a:prstGeom>
            <a:blipFill dpi="0" rotWithShape="1">
              <a:blip r:embed="rId8"/>
              <a:stretch>
                <a:fillRect l="9650" t="7182" r="8724" b="11192"/>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8" name="Hexagon 19">
              <a:extLst>
                <a:ext uri="{9BE22443-E534-4D00-8827-4624AC69A6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FAE539-5E7B-41A7-9677-F39650286C82}"/>
                </a:ext>
              </a:extLst>
            </p:cNvPr>
            <p:cNvSpPr/>
            <p:nvPr/>
          </p:nvSpPr>
          <p:spPr>
            <a:xfrm>
              <a:off x="9640215" y="3095200"/>
              <a:ext cx="858800" cy="737167"/>
            </a:xfrm>
            <a:prstGeom prst="hexagon">
              <a:avLst>
                <a:gd name="adj" fmla="val 25000"/>
                <a:gd name="vf" fmla="val 115470"/>
              </a:avLst>
            </a:prstGeom>
            <a:blipFill dpi="0" rotWithShape="1">
              <a:blip r:embed="rId9">
                <a:lum contrast="40000"/>
                <a:extLst>
                  <a:ext uri="{5C0EE31D-E995-4456-A8C4-A6382069F282}">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contrast="40000"/>
                        </a14:imgEffect>
                      </a14:imgLayer>
                    </a14:imgProps>
                  </a:ext>
                  <a:ext uri="{1CB38BD3-4C39-438D-A005-770154036AF2}">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tretch>
                <a:fillRect l="5525" t="4160" r="8746" b="10111"/>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9" name="Hexagon 20">
              <a:extLst>
                <a:ext uri="{71F7882F-353B-4852-9468-06AA224CA7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F2C631-962E-4F98-A675-6686163643B7}"/>
                </a:ext>
              </a:extLst>
            </p:cNvPr>
            <p:cNvSpPr/>
            <p:nvPr/>
          </p:nvSpPr>
          <p:spPr>
            <a:xfrm>
              <a:off x="9715139" y="4788612"/>
              <a:ext cx="858800" cy="719006"/>
            </a:xfrm>
            <a:prstGeom prst="hexagon">
              <a:avLst>
                <a:gd name="adj" fmla="val 25000"/>
                <a:gd name="vf" fmla="val 115470"/>
              </a:avLst>
            </a:prstGeom>
            <a:blipFill dpi="0" rotWithShape="1">
              <a:blip r:embed="rId10"/>
              <a:stretch>
                <a:fillRect l="12157" t="9568" r="10335" b="1096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50" name="Hexagon 21">
              <a:extLst>
                <a:ext uri="{E9EBF3A3-B723-4138-942E-311CD6FF8B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4E3164F-0FF5-42F0-8AF8-B9FCDEF4C912}"/>
                </a:ext>
              </a:extLst>
            </p:cNvPr>
            <p:cNvSpPr/>
            <p:nvPr/>
          </p:nvSpPr>
          <p:spPr>
            <a:xfrm>
              <a:off x="10497657" y="5139034"/>
              <a:ext cx="858800" cy="737167"/>
            </a:xfrm>
            <a:prstGeom prst="hexagon">
              <a:avLst>
                <a:gd name="adj" fmla="val 25000"/>
                <a:gd name="vf" fmla="val 115470"/>
              </a:avLst>
            </a:prstGeom>
            <a:blipFill dpi="0" rotWithShape="1">
              <a:blip r:embed="rId11"/>
              <a:stretch>
                <a:fillRect l="19229" t="6089" r="6579" b="9333"/>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51" name="Hexagon 22">
              <a:extLst>
                <a:ext uri="{193CE195-AA94-4191-A294-64A10B823FD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DAC7F9-2EAF-453B-AEA7-FEF4EBEC6C3A}"/>
                </a:ext>
              </a:extLst>
            </p:cNvPr>
            <p:cNvSpPr/>
            <p:nvPr/>
          </p:nvSpPr>
          <p:spPr>
            <a:xfrm>
              <a:off x="10360051" y="1829571"/>
              <a:ext cx="870074" cy="751163"/>
            </a:xfrm>
            <a:prstGeom prst="hexagon">
              <a:avLst>
                <a:gd name="adj" fmla="val 25000"/>
                <a:gd name="vf" fmla="val 115470"/>
              </a:avLst>
            </a:prstGeom>
            <a:blipFill dpi="0" rotWithShape="1">
              <a:blip r:embed="rId12"/>
              <a:stretch>
                <a:fillRect l="2622" t="3868" r="3918" b="3208"/>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grpSp>
      <p:sp>
        <p:nvSpPr>
          <p:cNvPr id="52" name="TextBox 1">
            <a:extLst>
              <a:ext uri="{3D098DA8-EBD9-488B-8FB8-FA409B937DD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A748AC-76AA-42D8-8305-5DBB0AEB0338}"/>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IT20601638 |</a:t>
            </a:r>
            <a:r>
              <a:rPr lang="en-US" sz="1800" spc="5" dirty="0" err="1">
                <a:solidFill>
                  <a:schemeClr val="accent1">
                    <a:lumMod val="50000"/>
                  </a:schemeClr>
                </a:solidFill>
              </a:rPr>
              <a:t>Parthika.</a:t>
            </a:r>
            <a:r>
              <a:rPr lang="en-US" sz="1800" spc="5" dirty="0">
                <a:solidFill>
                  <a:schemeClr val="accent1">
                    <a:lumMod val="50000"/>
                  </a:schemeClr>
                </a:solidFill>
              </a:rPr>
              <a:t>K</a:t>
            </a:r>
          </a:p>
        </p:txBody>
      </p:sp>
    </p:spTree>
    <p:extLst>
      <p:ext uri="{B1FB0122-94CA-42BA-A118-52FCF237770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p:tgtEl>
                                          <p:spTgt spid="37"/>
                                        </p:tgtEl>
                                        <p:attrNameLst>
                                          <p:attrName>ppt_x</p:attrName>
                                        </p:attrNameLst>
                                      </p:cBhvr>
                                      <p:tavLst>
                                        <p:tav tm="0">
                                          <p:val>
                                            <p:strVal val="#ppt_x"/>
                                          </p:val>
                                        </p:tav>
                                        <p:tav tm="100000">
                                          <p:val>
                                            <p:strVal val="#ppt_x"/>
                                          </p:val>
                                        </p:tav>
                                      </p:tavLst>
                                    </p:anim>
                                    <p:anim calcmode="lin" valueType="num">
                                      <p:cBhvr>
                                        <p:cTn id="9" dur="1000"/>
                                        <p:tgtEl>
                                          <p:spTgt spid="37"/>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p:tgtEl>
                                          <p:spTgt spid="37"/>
                                        </p:tgtEl>
                                        <p:attrNameLst>
                                          <p:attrName>ppt_x</p:attrName>
                                        </p:attrNameLst>
                                      </p:cBhvr>
                                      <p:tavLst>
                                        <p:tav tm="0">
                                          <p:val>
                                            <p:strVal val="#ppt_x"/>
                                          </p:val>
                                        </p:tav>
                                        <p:tav tm="100000">
                                          <p:val>
                                            <p:strVal val="#ppt_x"/>
                                          </p:val>
                                        </p:tav>
                                      </p:tavLst>
                                    </p:anim>
                                    <p:anim calcmode="lin" valueType="num">
                                      <p:cBhvr>
                                        <p:cTn id="14" dur="1000"/>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p:tgtEl>
                                          <p:spTgt spid="37"/>
                                        </p:tgtEl>
                                        <p:attrNameLst>
                                          <p:attrName>ppt_x</p:attrName>
                                        </p:attrNameLst>
                                      </p:cBhvr>
                                      <p:tavLst>
                                        <p:tav tm="0">
                                          <p:val>
                                            <p:strVal val="#ppt_x"/>
                                          </p:val>
                                        </p:tav>
                                        <p:tav tm="100000">
                                          <p:val>
                                            <p:strVal val="#ppt_x"/>
                                          </p:val>
                                        </p:tav>
                                      </p:tavLst>
                                    </p:anim>
                                    <p:anim calcmode="lin" valueType="num">
                                      <p:cBhvr>
                                        <p:cTn id="19" dur="1000"/>
                                        <p:tgtEl>
                                          <p:spTgt spid="37"/>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p:tgtEl>
                                          <p:spTgt spid="37"/>
                                        </p:tgtEl>
                                        <p:attrNameLst>
                                          <p:attrName>ppt_x</p:attrName>
                                        </p:attrNameLst>
                                      </p:cBhvr>
                                      <p:tavLst>
                                        <p:tav tm="0">
                                          <p:val>
                                            <p:strVal val="#ppt_x"/>
                                          </p:val>
                                        </p:tav>
                                        <p:tav tm="100000">
                                          <p:val>
                                            <p:strVal val="#ppt_x"/>
                                          </p:val>
                                        </p:tav>
                                      </p:tavLst>
                                    </p:anim>
                                    <p:anim calcmode="lin" valueType="num">
                                      <p:cBhvr>
                                        <p:cTn id="24" dur="1000"/>
                                        <p:tgtEl>
                                          <p:spTgt spid="37"/>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3"/>
                                        </p:tgtEl>
                                        <p:attrNameLst>
                                          <p:attrName>ppt_y</p:attrName>
                                        </p:attrNameLst>
                                      </p:cBhvr>
                                      <p:tavLst>
                                        <p:tav tm="0">
                                          <p:val>
                                            <p:strVal val="#ppt_y"/>
                                          </p:val>
                                        </p:tav>
                                        <p:tav tm="100000">
                                          <p:val>
                                            <p:strVal val="#ppt_y"/>
                                          </p:val>
                                        </p:tav>
                                      </p:tavLst>
                                    </p:anim>
                                  </p:childTnLst>
                                </p:cTn>
                              </p:par>
                              <p:par>
                                <p:cTn id="29" presetID="2" presetClass="entr" presetSubtype="8" fill="hold" grpId="1"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3"/>
                                        </p:tgtEl>
                                        <p:attrNameLst>
                                          <p:attrName>ppt_y</p:attrName>
                                        </p:attrNameLst>
                                      </p:cBhvr>
                                      <p:tavLst>
                                        <p:tav tm="0">
                                          <p:val>
                                            <p:strVal val="#ppt_y"/>
                                          </p:val>
                                        </p:tav>
                                        <p:tav tm="100000">
                                          <p:val>
                                            <p:strVal val="#ppt_y"/>
                                          </p:val>
                                        </p:tav>
                                      </p:tavLst>
                                    </p:anim>
                                  </p:childTnLst>
                                </p:cTn>
                              </p:par>
                              <p:par>
                                <p:cTn id="33" presetID="2" presetClass="entr" presetSubtype="8" fill="hold" grpId="2"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3"/>
                                        </p:tgtEl>
                                        <p:attrNameLst>
                                          <p:attrName>ppt_y</p:attrName>
                                        </p:attrNameLst>
                                      </p:cBhvr>
                                      <p:tavLst>
                                        <p:tav tm="0">
                                          <p:val>
                                            <p:strVal val="#ppt_y"/>
                                          </p:val>
                                        </p:tav>
                                        <p:tav tm="100000">
                                          <p:val>
                                            <p:strVal val="#ppt_y"/>
                                          </p:val>
                                        </p:tav>
                                      </p:tavLst>
                                    </p:anim>
                                  </p:childTnLst>
                                </p:cTn>
                              </p:par>
                              <p:par>
                                <p:cTn id="37" presetID="2" presetClass="entr" presetSubtype="8" fill="hold" grpId="3"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0" dur="500">
                                          <p:stCondLst>
                                            <p:cond delay="0"/>
                                          </p:stCondLst>
                                        </p:cTn>
                                        <p:tgtEl>
                                          <p:spTgt spid="3"/>
                                        </p:tgtEl>
                                        <p:attrNameLst>
                                          <p:attrName>ppt_y</p:attrName>
                                        </p:attrNameLst>
                                      </p:cBhvr>
                                      <p:tavLst>
                                        <p:tav tm="0">
                                          <p:val>
                                            <p:strVal val="#ppt_y"/>
                                          </p:val>
                                        </p:tav>
                                        <p:tav tm="100000">
                                          <p:val>
                                            <p:strVal val="#ppt_y"/>
                                          </p:val>
                                        </p:tav>
                                      </p:tavLst>
                                    </p:anim>
                                  </p:childTnLst>
                                </p:cTn>
                              </p:par>
                              <p:par>
                                <p:cTn id="41" presetID="2" presetClass="entr" presetSubtype="8" fill="hold" grpId="4"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4" dur="500">
                                          <p:stCondLst>
                                            <p:cond delay="0"/>
                                          </p:stCondLst>
                                        </p:cTn>
                                        <p:tgtEl>
                                          <p:spTgt spid="3"/>
                                        </p:tgtEl>
                                        <p:attrNameLst>
                                          <p:attrName>ppt_y</p:attrName>
                                        </p:attrNameLst>
                                      </p:cBhvr>
                                      <p:tavLst>
                                        <p:tav tm="0">
                                          <p:val>
                                            <p:strVal val="#ppt_y"/>
                                          </p:val>
                                        </p:tav>
                                        <p:tav tm="100000">
                                          <p:val>
                                            <p:strVal val="#ppt_y"/>
                                          </p:val>
                                        </p:tav>
                                      </p:tavLst>
                                    </p:anim>
                                  </p:childTnLst>
                                </p:cTn>
                              </p:par>
                              <p:par>
                                <p:cTn id="45" presetID="2" presetClass="entr" presetSubtype="8" fill="hold" grpId="5"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8" dur="500">
                                          <p:stCondLst>
                                            <p:cond delay="0"/>
                                          </p:stCondLst>
                                        </p:cTn>
                                        <p:tgtEl>
                                          <p:spTgt spid="3"/>
                                        </p:tgtEl>
                                        <p:attrNameLst>
                                          <p:attrName>ppt_y</p:attrName>
                                        </p:attrNameLst>
                                      </p:cBhvr>
                                      <p:tavLst>
                                        <p:tav tm="0">
                                          <p:val>
                                            <p:strVal val="#ppt_y"/>
                                          </p:val>
                                        </p:tav>
                                        <p:tav tm="100000">
                                          <p:val>
                                            <p:strVal val="#ppt_y"/>
                                          </p:val>
                                        </p:tav>
                                      </p:tavLst>
                                    </p:anim>
                                  </p:childTnLst>
                                </p:cTn>
                              </p:par>
                              <p:par>
                                <p:cTn id="49" presetID="2" presetClass="entr" presetSubtype="8" fill="hold" grpId="6"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52" dur="500">
                                          <p:stCondLst>
                                            <p:cond delay="0"/>
                                          </p:stCondLst>
                                        </p:cTn>
                                        <p:tgtEl>
                                          <p:spTgt spid="3"/>
                                        </p:tgtEl>
                                        <p:attrNameLst>
                                          <p:attrName>ppt_y</p:attrName>
                                        </p:attrNameLst>
                                      </p:cBhvr>
                                      <p:tavLst>
                                        <p:tav tm="0">
                                          <p:val>
                                            <p:strVal val="#ppt_y"/>
                                          </p:val>
                                        </p:tav>
                                        <p:tav tm="100000">
                                          <p:val>
                                            <p:strVal val="#ppt_y"/>
                                          </p:val>
                                        </p:tav>
                                      </p:tavLst>
                                    </p:anim>
                                  </p:childTnLst>
                                </p:cTn>
                              </p:par>
                              <p:par>
                                <p:cTn id="53" presetID="2" presetClass="entr" presetSubtype="8" fill="hold" grpId="7"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56" dur="500">
                                          <p:stCondLst>
                                            <p:cond delay="0"/>
                                          </p:stCondLst>
                                        </p:cTn>
                                        <p:tgtEl>
                                          <p:spTgt spid="3"/>
                                        </p:tgtEl>
                                        <p:attrNameLst>
                                          <p:attrName>ppt_y</p:attrName>
                                        </p:attrNameLst>
                                      </p:cBhvr>
                                      <p:tavLst>
                                        <p:tav tm="0">
                                          <p:val>
                                            <p:strVal val="#ppt_y"/>
                                          </p:val>
                                        </p:tav>
                                        <p:tav tm="100000">
                                          <p:val>
                                            <p:strVal val="#ppt_y"/>
                                          </p:val>
                                        </p:tav>
                                      </p:tavLst>
                                    </p:anim>
                                  </p:childTnLst>
                                </p:cTn>
                              </p:par>
                              <p:par>
                                <p:cTn id="57" presetID="2" presetClass="entr" presetSubtype="8" fill="hold" grpId="8"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0" dur="500">
                                          <p:stCondLst>
                                            <p:cond delay="0"/>
                                          </p:stCondLst>
                                        </p:cTn>
                                        <p:tgtEl>
                                          <p:spTgt spid="3"/>
                                        </p:tgtEl>
                                        <p:attrNameLst>
                                          <p:attrName>ppt_y</p:attrName>
                                        </p:attrNameLst>
                                      </p:cBhvr>
                                      <p:tavLst>
                                        <p:tav tm="0">
                                          <p:val>
                                            <p:strVal val="#ppt_y"/>
                                          </p:val>
                                        </p:tav>
                                        <p:tav tm="100000">
                                          <p:val>
                                            <p:strVal val="#ppt_y"/>
                                          </p:val>
                                        </p:tav>
                                      </p:tavLst>
                                    </p:anim>
                                  </p:childTnLst>
                                </p:cTn>
                              </p:par>
                              <p:par>
                                <p:cTn id="61" presetID="2" presetClass="entr" presetSubtype="8" fill="hold" grpId="9"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4" dur="500">
                                          <p:stCondLst>
                                            <p:cond delay="0"/>
                                          </p:stCondLst>
                                        </p:cTn>
                                        <p:tgtEl>
                                          <p:spTgt spid="3"/>
                                        </p:tgtEl>
                                        <p:attrNameLst>
                                          <p:attrName>ppt_y</p:attrName>
                                        </p:attrNameLst>
                                      </p:cBhvr>
                                      <p:tavLst>
                                        <p:tav tm="0">
                                          <p:val>
                                            <p:strVal val="#ppt_y"/>
                                          </p:val>
                                        </p:tav>
                                        <p:tav tm="100000">
                                          <p:val>
                                            <p:strVal val="#ppt_y"/>
                                          </p:val>
                                        </p:tav>
                                      </p:tavLst>
                                    </p:anim>
                                  </p:childTnLst>
                                </p:cTn>
                              </p:par>
                              <p:par>
                                <p:cTn id="65" presetID="2" presetClass="entr" presetSubtype="8" fill="hold" grpId="1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8" dur="500">
                                          <p:stCondLst>
                                            <p:cond delay="0"/>
                                          </p:stCondLst>
                                        </p:cTn>
                                        <p:tgtEl>
                                          <p:spTgt spid="3"/>
                                        </p:tgtEl>
                                        <p:attrNameLst>
                                          <p:attrName>ppt_y</p:attrName>
                                        </p:attrNameLst>
                                      </p:cBhvr>
                                      <p:tavLst>
                                        <p:tav tm="0">
                                          <p:val>
                                            <p:strVal val="#ppt_y"/>
                                          </p:val>
                                        </p:tav>
                                        <p:tav tm="100000">
                                          <p:val>
                                            <p:strVal val="#ppt_y"/>
                                          </p:val>
                                        </p:tav>
                                      </p:tavLst>
                                    </p:anim>
                                  </p:childTnLst>
                                </p:cTn>
                              </p:par>
                              <p:par>
                                <p:cTn id="69" presetID="2" presetClass="entr" presetSubtype="8" fill="hold" grpId="11"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72" dur="500">
                                          <p:stCondLst>
                                            <p:cond delay="0"/>
                                          </p:stCondLst>
                                        </p:cTn>
                                        <p:tgtEl>
                                          <p:spTgt spid="3"/>
                                        </p:tgtEl>
                                        <p:attrNameLst>
                                          <p:attrName>ppt_y</p:attrName>
                                        </p:attrNameLst>
                                      </p:cBhvr>
                                      <p:tavLst>
                                        <p:tav tm="0">
                                          <p:val>
                                            <p:strVal val="#ppt_y"/>
                                          </p:val>
                                        </p:tav>
                                        <p:tav tm="100000">
                                          <p:val>
                                            <p:strVal val="#ppt_y"/>
                                          </p:val>
                                        </p:tav>
                                      </p:tavLst>
                                    </p:anim>
                                  </p:childTnLst>
                                </p:cTn>
                              </p:par>
                              <p:par>
                                <p:cTn id="73" presetID="2" presetClass="entr" presetSubtype="8" fill="hold" grpId="12" nodeType="with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76" dur="500">
                                          <p:stCondLst>
                                            <p:cond delay="0"/>
                                          </p:stCondLst>
                                        </p:cTn>
                                        <p:tgtEl>
                                          <p:spTgt spid="3"/>
                                        </p:tgtEl>
                                        <p:attrNameLst>
                                          <p:attrName>ppt_y</p:attrName>
                                        </p:attrNameLst>
                                      </p:cBhvr>
                                      <p:tavLst>
                                        <p:tav tm="0">
                                          <p:val>
                                            <p:strVal val="#ppt_y"/>
                                          </p:val>
                                        </p:tav>
                                        <p:tav tm="100000">
                                          <p:val>
                                            <p:strVal val="#ppt_y"/>
                                          </p:val>
                                        </p:tav>
                                      </p:tavLst>
                                    </p:anim>
                                  </p:childTnLst>
                                </p:cTn>
                              </p:par>
                              <p:par>
                                <p:cTn id="77" presetID="2" presetClass="entr" presetSubtype="8" fill="hold" grpId="13"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0" dur="500">
                                          <p:stCondLst>
                                            <p:cond delay="0"/>
                                          </p:stCondLst>
                                        </p:cTn>
                                        <p:tgtEl>
                                          <p:spTgt spid="3"/>
                                        </p:tgtEl>
                                        <p:attrNameLst>
                                          <p:attrName>ppt_y</p:attrName>
                                        </p:attrNameLst>
                                      </p:cBhvr>
                                      <p:tavLst>
                                        <p:tav tm="0">
                                          <p:val>
                                            <p:strVal val="#ppt_y"/>
                                          </p:val>
                                        </p:tav>
                                        <p:tav tm="100000">
                                          <p:val>
                                            <p:strVal val="#ppt_y"/>
                                          </p:val>
                                        </p:tav>
                                      </p:tavLst>
                                    </p:anim>
                                  </p:childTnLst>
                                </p:cTn>
                              </p:par>
                              <p:par>
                                <p:cTn id="81" presetID="2" presetClass="entr" presetSubtype="8" fill="hold" grpId="14" nodeType="with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4" dur="500">
                                          <p:stCondLst>
                                            <p:cond delay="0"/>
                                          </p:stCondLst>
                                        </p:cTn>
                                        <p:tgtEl>
                                          <p:spTgt spid="3"/>
                                        </p:tgtEl>
                                        <p:attrNameLst>
                                          <p:attrName>ppt_y</p:attrName>
                                        </p:attrNameLst>
                                      </p:cBhvr>
                                      <p:tavLst>
                                        <p:tav tm="0">
                                          <p:val>
                                            <p:strVal val="#ppt_y"/>
                                          </p:val>
                                        </p:tav>
                                        <p:tav tm="100000">
                                          <p:val>
                                            <p:strVal val="#ppt_y"/>
                                          </p:val>
                                        </p:tav>
                                      </p:tavLst>
                                    </p:anim>
                                  </p:childTnLst>
                                </p:cTn>
                              </p:par>
                              <p:par>
                                <p:cTn id="85" presetID="2" presetClass="entr" presetSubtype="8" fill="hold" grpId="15"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8" dur="500">
                                          <p:stCondLst>
                                            <p:cond delay="0"/>
                                          </p:stCondLst>
                                        </p:cTn>
                                        <p:tgtEl>
                                          <p:spTgt spid="3"/>
                                        </p:tgtEl>
                                        <p:attrNameLst>
                                          <p:attrName>ppt_y</p:attrName>
                                        </p:attrNameLst>
                                      </p:cBhvr>
                                      <p:tavLst>
                                        <p:tav tm="0">
                                          <p:val>
                                            <p:strVal val="#ppt_y"/>
                                          </p:val>
                                        </p:tav>
                                        <p:tav tm="100000">
                                          <p:val>
                                            <p:strVal val="#ppt_y"/>
                                          </p:val>
                                        </p:tav>
                                      </p:tavLst>
                                    </p:anim>
                                  </p:childTnLst>
                                </p:cTn>
                              </p:par>
                              <p:par>
                                <p:cTn id="89" presetID="2" presetClass="entr" presetSubtype="8" fill="hold" grpId="16" nodeType="with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additive="base">
                                        <p:cTn id="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92" dur="500">
                                          <p:stCondLst>
                                            <p:cond delay="0"/>
                                          </p:stCondLst>
                                        </p:cTn>
                                        <p:tgtEl>
                                          <p:spTgt spid="3"/>
                                        </p:tgtEl>
                                        <p:attrNameLst>
                                          <p:attrName>ppt_y</p:attrName>
                                        </p:attrNameLst>
                                      </p:cBhvr>
                                      <p:tavLst>
                                        <p:tav tm="0">
                                          <p:val>
                                            <p:strVal val="#ppt_y"/>
                                          </p:val>
                                        </p:tav>
                                        <p:tav tm="100000">
                                          <p:val>
                                            <p:strVal val="#ppt_y"/>
                                          </p:val>
                                        </p:tav>
                                      </p:tavLst>
                                    </p:anim>
                                  </p:childTnLst>
                                </p:cTn>
                              </p:par>
                              <p:par>
                                <p:cTn id="93" presetID="2" presetClass="entr" presetSubtype="8" fill="hold" grpId="17" nodeType="with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96" dur="500">
                                          <p:stCondLst>
                                            <p:cond delay="0"/>
                                          </p:stCondLst>
                                        </p:cTn>
                                        <p:tgtEl>
                                          <p:spTgt spid="3"/>
                                        </p:tgtEl>
                                        <p:attrNameLst>
                                          <p:attrName>ppt_y</p:attrName>
                                        </p:attrNameLst>
                                      </p:cBhvr>
                                      <p:tavLst>
                                        <p:tav tm="0">
                                          <p:val>
                                            <p:strVal val="#ppt_y"/>
                                          </p:val>
                                        </p:tav>
                                        <p:tav tm="100000">
                                          <p:val>
                                            <p:strVal val="#ppt_y"/>
                                          </p:val>
                                        </p:tav>
                                      </p:tavLst>
                                    </p:anim>
                                  </p:childTnLst>
                                </p:cTn>
                              </p:par>
                              <p:par>
                                <p:cTn id="97" presetID="2" presetClass="entr" presetSubtype="8" fill="hold" grpId="18"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0" dur="500">
                                          <p:stCondLst>
                                            <p:cond delay="0"/>
                                          </p:stCondLst>
                                        </p:cTn>
                                        <p:tgtEl>
                                          <p:spTgt spid="3"/>
                                        </p:tgtEl>
                                        <p:attrNameLst>
                                          <p:attrName>ppt_y</p:attrName>
                                        </p:attrNameLst>
                                      </p:cBhvr>
                                      <p:tavLst>
                                        <p:tav tm="0">
                                          <p:val>
                                            <p:strVal val="#ppt_y"/>
                                          </p:val>
                                        </p:tav>
                                        <p:tav tm="100000">
                                          <p:val>
                                            <p:strVal val="#ppt_y"/>
                                          </p:val>
                                        </p:tav>
                                      </p:tavLst>
                                    </p:anim>
                                  </p:childTnLst>
                                </p:cTn>
                              </p:par>
                              <p:par>
                                <p:cTn id="101" presetID="2" presetClass="entr" presetSubtype="8" fill="hold" grpId="19" nodeType="with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additive="base">
                                        <p:cTn id="1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4" dur="500">
                                          <p:stCondLst>
                                            <p:cond delay="0"/>
                                          </p:stCondLst>
                                        </p:cTn>
                                        <p:tgtEl>
                                          <p:spTgt spid="3"/>
                                        </p:tgtEl>
                                        <p:attrNameLst>
                                          <p:attrName>ppt_y</p:attrName>
                                        </p:attrNameLst>
                                      </p:cBhvr>
                                      <p:tavLst>
                                        <p:tav tm="0">
                                          <p:val>
                                            <p:strVal val="#ppt_y"/>
                                          </p:val>
                                        </p:tav>
                                        <p:tav tm="100000">
                                          <p:val>
                                            <p:strVal val="#ppt_y"/>
                                          </p:val>
                                        </p:tav>
                                      </p:tavLst>
                                    </p:anim>
                                  </p:childTnLst>
                                </p:cTn>
                              </p:par>
                              <p:par>
                                <p:cTn id="105" presetID="2" presetClass="entr" presetSubtype="8" fill="hold" grpId="20" nodeType="withEffect">
                                  <p:stCondLst>
                                    <p:cond delay="0"/>
                                  </p:stCondLst>
                                  <p:childTnLst>
                                    <p:set>
                                      <p:cBhvr>
                                        <p:cTn id="106" dur="1" fill="hold">
                                          <p:stCondLst>
                                            <p:cond delay="0"/>
                                          </p:stCondLst>
                                        </p:cTn>
                                        <p:tgtEl>
                                          <p:spTgt spid="3"/>
                                        </p:tgtEl>
                                        <p:attrNameLst>
                                          <p:attrName>style.visibility</p:attrName>
                                        </p:attrNameLst>
                                      </p:cBhvr>
                                      <p:to>
                                        <p:strVal val="visible"/>
                                      </p:to>
                                    </p:set>
                                    <p:anim calcmode="lin" valueType="num">
                                      <p:cBhvr additive="base">
                                        <p:cTn id="1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8" dur="500">
                                          <p:stCondLst>
                                            <p:cond delay="0"/>
                                          </p:stCondLst>
                                        </p:cTn>
                                        <p:tgtEl>
                                          <p:spTgt spid="3"/>
                                        </p:tgtEl>
                                        <p:attrNameLst>
                                          <p:attrName>ppt_y</p:attrName>
                                        </p:attrNameLst>
                                      </p:cBhvr>
                                      <p:tavLst>
                                        <p:tav tm="0">
                                          <p:val>
                                            <p:strVal val="#ppt_y"/>
                                          </p:val>
                                        </p:tav>
                                        <p:tav tm="100000">
                                          <p:val>
                                            <p:strVal val="#ppt_y"/>
                                          </p:val>
                                        </p:tav>
                                      </p:tavLst>
                                    </p:anim>
                                  </p:childTnLst>
                                </p:cTn>
                              </p:par>
                              <p:par>
                                <p:cTn id="109" presetID="2" presetClass="entr" presetSubtype="8" fill="hold" grpId="21" nodeType="withEffect">
                                  <p:stCondLst>
                                    <p:cond delay="0"/>
                                  </p:stCondLst>
                                  <p:childTnLst>
                                    <p:set>
                                      <p:cBhvr>
                                        <p:cTn id="110" dur="1" fill="hold">
                                          <p:stCondLst>
                                            <p:cond delay="0"/>
                                          </p:stCondLst>
                                        </p:cTn>
                                        <p:tgtEl>
                                          <p:spTgt spid="3"/>
                                        </p:tgtEl>
                                        <p:attrNameLst>
                                          <p:attrName>style.visibility</p:attrName>
                                        </p:attrNameLst>
                                      </p:cBhvr>
                                      <p:to>
                                        <p:strVal val="visible"/>
                                      </p:to>
                                    </p:set>
                                    <p:anim calcmode="lin" valueType="num">
                                      <p:cBhvr additive="base">
                                        <p:cTn id="1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12" dur="500">
                                          <p:stCondLst>
                                            <p:cond delay="0"/>
                                          </p:stCondLst>
                                        </p:cTn>
                                        <p:tgtEl>
                                          <p:spTgt spid="3"/>
                                        </p:tgtEl>
                                        <p:attrNameLst>
                                          <p:attrName>ppt_y</p:attrName>
                                        </p:attrNameLst>
                                      </p:cBhvr>
                                      <p:tavLst>
                                        <p:tav tm="0">
                                          <p:val>
                                            <p:strVal val="#ppt_y"/>
                                          </p:val>
                                        </p:tav>
                                        <p:tav tm="100000">
                                          <p:val>
                                            <p:strVal val="#ppt_y"/>
                                          </p:val>
                                        </p:tav>
                                      </p:tavLst>
                                    </p:anim>
                                  </p:childTnLst>
                                </p:cTn>
                              </p:par>
                              <p:par>
                                <p:cTn id="113" presetID="2" presetClass="entr" presetSubtype="8" fill="hold" grpId="22" nodeType="withEffect">
                                  <p:stCondLst>
                                    <p:cond delay="0"/>
                                  </p:stCondLst>
                                  <p:childTnLst>
                                    <p:set>
                                      <p:cBhvr>
                                        <p:cTn id="114" dur="1" fill="hold">
                                          <p:stCondLst>
                                            <p:cond delay="0"/>
                                          </p:stCondLst>
                                        </p:cTn>
                                        <p:tgtEl>
                                          <p:spTgt spid="3"/>
                                        </p:tgtEl>
                                        <p:attrNameLst>
                                          <p:attrName>style.visibility</p:attrName>
                                        </p:attrNameLst>
                                      </p:cBhvr>
                                      <p:to>
                                        <p:strVal val="visible"/>
                                      </p:to>
                                    </p:set>
                                    <p:anim calcmode="lin" valueType="num">
                                      <p:cBhvr additive="base">
                                        <p:cTn id="1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16" dur="500">
                                          <p:stCondLst>
                                            <p:cond delay="0"/>
                                          </p:stCondLst>
                                        </p:cTn>
                                        <p:tgtEl>
                                          <p:spTgt spid="3"/>
                                        </p:tgtEl>
                                        <p:attrNameLst>
                                          <p:attrName>ppt_y</p:attrName>
                                        </p:attrNameLst>
                                      </p:cBhvr>
                                      <p:tavLst>
                                        <p:tav tm="0">
                                          <p:val>
                                            <p:strVal val="#ppt_y"/>
                                          </p:val>
                                        </p:tav>
                                        <p:tav tm="100000">
                                          <p:val>
                                            <p:strVal val="#ppt_y"/>
                                          </p:val>
                                        </p:tav>
                                      </p:tavLst>
                                    </p:anim>
                                  </p:childTnLst>
                                </p:cTn>
                              </p:par>
                              <p:par>
                                <p:cTn id="117" presetID="2" presetClass="entr" presetSubtype="8" fill="hold" grpId="23" nodeType="with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additive="base">
                                        <p:cTn id="1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0" dur="500">
                                          <p:stCondLst>
                                            <p:cond delay="0"/>
                                          </p:stCondLst>
                                        </p:cTn>
                                        <p:tgtEl>
                                          <p:spTgt spid="3"/>
                                        </p:tgtEl>
                                        <p:attrNameLst>
                                          <p:attrName>ppt_y</p:attrName>
                                        </p:attrNameLst>
                                      </p:cBhvr>
                                      <p:tavLst>
                                        <p:tav tm="0">
                                          <p:val>
                                            <p:strVal val="#ppt_y"/>
                                          </p:val>
                                        </p:tav>
                                        <p:tav tm="100000">
                                          <p:val>
                                            <p:strVal val="#ppt_y"/>
                                          </p:val>
                                        </p:tav>
                                      </p:tavLst>
                                    </p:anim>
                                  </p:childTnLst>
                                </p:cTn>
                              </p:par>
                              <p:par>
                                <p:cTn id="121" presetID="2" presetClass="entr" presetSubtype="8" fill="hold" grpId="24" nodeType="withEffect">
                                  <p:stCondLst>
                                    <p:cond delay="0"/>
                                  </p:stCondLst>
                                  <p:childTnLst>
                                    <p:set>
                                      <p:cBhvr>
                                        <p:cTn id="122" dur="1" fill="hold">
                                          <p:stCondLst>
                                            <p:cond delay="0"/>
                                          </p:stCondLst>
                                        </p:cTn>
                                        <p:tgtEl>
                                          <p:spTgt spid="3"/>
                                        </p:tgtEl>
                                        <p:attrNameLst>
                                          <p:attrName>style.visibility</p:attrName>
                                        </p:attrNameLst>
                                      </p:cBhvr>
                                      <p:to>
                                        <p:strVal val="visible"/>
                                      </p:to>
                                    </p:set>
                                    <p:anim calcmode="lin" valueType="num">
                                      <p:cBhvr additive="base">
                                        <p:cTn id="1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4" dur="500">
                                          <p:stCondLst>
                                            <p:cond delay="0"/>
                                          </p:stCondLst>
                                        </p:cTn>
                                        <p:tgtEl>
                                          <p:spTgt spid="3"/>
                                        </p:tgtEl>
                                        <p:attrNameLst>
                                          <p:attrName>ppt_y</p:attrName>
                                        </p:attrNameLst>
                                      </p:cBhvr>
                                      <p:tavLst>
                                        <p:tav tm="0">
                                          <p:val>
                                            <p:strVal val="#ppt_y"/>
                                          </p:val>
                                        </p:tav>
                                        <p:tav tm="100000">
                                          <p:val>
                                            <p:strVal val="#ppt_y"/>
                                          </p:val>
                                        </p:tav>
                                      </p:tavLst>
                                    </p:anim>
                                  </p:childTnLst>
                                </p:cTn>
                              </p:par>
                              <p:par>
                                <p:cTn id="125" presetID="2" presetClass="entr" presetSubtype="8" fill="hold" grpId="25" nodeType="withEffect">
                                  <p:stCondLst>
                                    <p:cond delay="0"/>
                                  </p:stCondLst>
                                  <p:childTnLst>
                                    <p:set>
                                      <p:cBhvr>
                                        <p:cTn id="126" dur="1" fill="hold">
                                          <p:stCondLst>
                                            <p:cond delay="0"/>
                                          </p:stCondLst>
                                        </p:cTn>
                                        <p:tgtEl>
                                          <p:spTgt spid="3"/>
                                        </p:tgtEl>
                                        <p:attrNameLst>
                                          <p:attrName>style.visibility</p:attrName>
                                        </p:attrNameLst>
                                      </p:cBhvr>
                                      <p:to>
                                        <p:strVal val="visible"/>
                                      </p:to>
                                    </p:set>
                                    <p:anim calcmode="lin" valueType="num">
                                      <p:cBhvr additive="base">
                                        <p:cTn id="1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8" dur="500">
                                          <p:stCondLst>
                                            <p:cond delay="0"/>
                                          </p:stCondLst>
                                        </p:cTn>
                                        <p:tgtEl>
                                          <p:spTgt spid="3"/>
                                        </p:tgtEl>
                                        <p:attrNameLst>
                                          <p:attrName>ppt_y</p:attrName>
                                        </p:attrNameLst>
                                      </p:cBhvr>
                                      <p:tavLst>
                                        <p:tav tm="0">
                                          <p:val>
                                            <p:strVal val="#ppt_y"/>
                                          </p:val>
                                        </p:tav>
                                        <p:tav tm="100000">
                                          <p:val>
                                            <p:strVal val="#ppt_y"/>
                                          </p:val>
                                        </p:tav>
                                      </p:tavLst>
                                    </p:anim>
                                  </p:childTnLst>
                                </p:cTn>
                              </p:par>
                              <p:par>
                                <p:cTn id="129" presetID="2" presetClass="entr" presetSubtype="8" fill="hold" grpId="26" nodeType="withEffect">
                                  <p:stCondLst>
                                    <p:cond delay="0"/>
                                  </p:stCondLst>
                                  <p:childTnLst>
                                    <p:set>
                                      <p:cBhvr>
                                        <p:cTn id="130" dur="1" fill="hold">
                                          <p:stCondLst>
                                            <p:cond delay="0"/>
                                          </p:stCondLst>
                                        </p:cTn>
                                        <p:tgtEl>
                                          <p:spTgt spid="3"/>
                                        </p:tgtEl>
                                        <p:attrNameLst>
                                          <p:attrName>style.visibility</p:attrName>
                                        </p:attrNameLst>
                                      </p:cBhvr>
                                      <p:to>
                                        <p:strVal val="visible"/>
                                      </p:to>
                                    </p:set>
                                    <p:anim calcmode="lin" valueType="num">
                                      <p:cBhvr additive="base">
                                        <p:cTn id="1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32" dur="500">
                                          <p:stCondLst>
                                            <p:cond delay="0"/>
                                          </p:stCondLst>
                                        </p:cTn>
                                        <p:tgtEl>
                                          <p:spTgt spid="3"/>
                                        </p:tgtEl>
                                        <p:attrNameLst>
                                          <p:attrName>ppt_y</p:attrName>
                                        </p:attrNameLst>
                                      </p:cBhvr>
                                      <p:tavLst>
                                        <p:tav tm="0">
                                          <p:val>
                                            <p:strVal val="#ppt_y"/>
                                          </p:val>
                                        </p:tav>
                                        <p:tav tm="100000">
                                          <p:val>
                                            <p:strVal val="#ppt_y"/>
                                          </p:val>
                                        </p:tav>
                                      </p:tavLst>
                                    </p:anim>
                                  </p:childTnLst>
                                </p:cTn>
                              </p:par>
                              <p:par>
                                <p:cTn id="133" presetID="2" presetClass="entr" presetSubtype="8" fill="hold" grpId="27" nodeType="withEffect">
                                  <p:stCondLst>
                                    <p:cond delay="0"/>
                                  </p:stCondLst>
                                  <p:childTnLst>
                                    <p:set>
                                      <p:cBhvr>
                                        <p:cTn id="134" dur="1" fill="hold">
                                          <p:stCondLst>
                                            <p:cond delay="0"/>
                                          </p:stCondLst>
                                        </p:cTn>
                                        <p:tgtEl>
                                          <p:spTgt spid="3"/>
                                        </p:tgtEl>
                                        <p:attrNameLst>
                                          <p:attrName>style.visibility</p:attrName>
                                        </p:attrNameLst>
                                      </p:cBhvr>
                                      <p:to>
                                        <p:strVal val="visible"/>
                                      </p:to>
                                    </p:set>
                                    <p:anim calcmode="lin" valueType="num">
                                      <p:cBhvr additive="base">
                                        <p:cTn id="1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36" dur="500">
                                          <p:stCondLst>
                                            <p:cond delay="0"/>
                                          </p:stCondLst>
                                        </p:cTn>
                                        <p:tgtEl>
                                          <p:spTgt spid="3"/>
                                        </p:tgtEl>
                                        <p:attrNameLst>
                                          <p:attrName>ppt_y</p:attrName>
                                        </p:attrNameLst>
                                      </p:cBhvr>
                                      <p:tavLst>
                                        <p:tav tm="0">
                                          <p:val>
                                            <p:strVal val="#ppt_y"/>
                                          </p:val>
                                        </p:tav>
                                        <p:tav tm="100000">
                                          <p:val>
                                            <p:strVal val="#ppt_y"/>
                                          </p:val>
                                        </p:tav>
                                      </p:tavLst>
                                    </p:anim>
                                  </p:childTnLst>
                                </p:cTn>
                              </p:par>
                              <p:par>
                                <p:cTn id="137" presetID="2" presetClass="entr" presetSubtype="8" fill="hold" grpId="28" nodeType="withEffect">
                                  <p:stCondLst>
                                    <p:cond delay="0"/>
                                  </p:stCondLst>
                                  <p:childTnLst>
                                    <p:set>
                                      <p:cBhvr>
                                        <p:cTn id="138" dur="1" fill="hold">
                                          <p:stCondLst>
                                            <p:cond delay="0"/>
                                          </p:stCondLst>
                                        </p:cTn>
                                        <p:tgtEl>
                                          <p:spTgt spid="3"/>
                                        </p:tgtEl>
                                        <p:attrNameLst>
                                          <p:attrName>style.visibility</p:attrName>
                                        </p:attrNameLst>
                                      </p:cBhvr>
                                      <p:to>
                                        <p:strVal val="visible"/>
                                      </p:to>
                                    </p:set>
                                    <p:anim calcmode="lin" valueType="num">
                                      <p:cBhvr additive="base">
                                        <p:cTn id="1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0" dur="500">
                                          <p:stCondLst>
                                            <p:cond delay="0"/>
                                          </p:stCondLst>
                                        </p:cTn>
                                        <p:tgtEl>
                                          <p:spTgt spid="3"/>
                                        </p:tgtEl>
                                        <p:attrNameLst>
                                          <p:attrName>ppt_y</p:attrName>
                                        </p:attrNameLst>
                                      </p:cBhvr>
                                      <p:tavLst>
                                        <p:tav tm="0">
                                          <p:val>
                                            <p:strVal val="#ppt_y"/>
                                          </p:val>
                                        </p:tav>
                                        <p:tav tm="100000">
                                          <p:val>
                                            <p:strVal val="#ppt_y"/>
                                          </p:val>
                                        </p:tav>
                                      </p:tavLst>
                                    </p:anim>
                                  </p:childTnLst>
                                </p:cTn>
                              </p:par>
                              <p:par>
                                <p:cTn id="141" presetID="2" presetClass="entr" presetSubtype="8" fill="hold" grpId="29" nodeType="withEffect">
                                  <p:stCondLst>
                                    <p:cond delay="0"/>
                                  </p:stCondLst>
                                  <p:childTnLst>
                                    <p:set>
                                      <p:cBhvr>
                                        <p:cTn id="142" dur="1" fill="hold">
                                          <p:stCondLst>
                                            <p:cond delay="0"/>
                                          </p:stCondLst>
                                        </p:cTn>
                                        <p:tgtEl>
                                          <p:spTgt spid="3"/>
                                        </p:tgtEl>
                                        <p:attrNameLst>
                                          <p:attrName>style.visibility</p:attrName>
                                        </p:attrNameLst>
                                      </p:cBhvr>
                                      <p:to>
                                        <p:strVal val="visible"/>
                                      </p:to>
                                    </p:set>
                                    <p:anim calcmode="lin" valueType="num">
                                      <p:cBhvr additive="base">
                                        <p:cTn id="1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4" dur="500">
                                          <p:stCondLst>
                                            <p:cond delay="0"/>
                                          </p:stCondLst>
                                        </p:cTn>
                                        <p:tgtEl>
                                          <p:spTgt spid="3"/>
                                        </p:tgtEl>
                                        <p:attrNameLst>
                                          <p:attrName>ppt_y</p:attrName>
                                        </p:attrNameLst>
                                      </p:cBhvr>
                                      <p:tavLst>
                                        <p:tav tm="0">
                                          <p:val>
                                            <p:strVal val="#ppt_y"/>
                                          </p:val>
                                        </p:tav>
                                        <p:tav tm="100000">
                                          <p:val>
                                            <p:strVal val="#ppt_y"/>
                                          </p:val>
                                        </p:tav>
                                      </p:tavLst>
                                    </p:anim>
                                  </p:childTnLst>
                                </p:cTn>
                              </p:par>
                              <p:par>
                                <p:cTn id="145" presetID="2" presetClass="entr" presetSubtype="8" fill="hold" grpId="30" nodeType="withEffect">
                                  <p:stCondLst>
                                    <p:cond delay="0"/>
                                  </p:stCondLst>
                                  <p:childTnLst>
                                    <p:set>
                                      <p:cBhvr>
                                        <p:cTn id="146" dur="1" fill="hold">
                                          <p:stCondLst>
                                            <p:cond delay="0"/>
                                          </p:stCondLst>
                                        </p:cTn>
                                        <p:tgtEl>
                                          <p:spTgt spid="3"/>
                                        </p:tgtEl>
                                        <p:attrNameLst>
                                          <p:attrName>style.visibility</p:attrName>
                                        </p:attrNameLst>
                                      </p:cBhvr>
                                      <p:to>
                                        <p:strVal val="visible"/>
                                      </p:to>
                                    </p:set>
                                    <p:anim calcmode="lin" valueType="num">
                                      <p:cBhvr additive="base">
                                        <p:cTn id="1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8" dur="500">
                                          <p:stCondLst>
                                            <p:cond delay="0"/>
                                          </p:stCondLst>
                                        </p:cTn>
                                        <p:tgtEl>
                                          <p:spTgt spid="3"/>
                                        </p:tgtEl>
                                        <p:attrNameLst>
                                          <p:attrName>ppt_y</p:attrName>
                                        </p:attrNameLst>
                                      </p:cBhvr>
                                      <p:tavLst>
                                        <p:tav tm="0">
                                          <p:val>
                                            <p:strVal val="#ppt_y"/>
                                          </p:val>
                                        </p:tav>
                                        <p:tav tm="100000">
                                          <p:val>
                                            <p:strVal val="#ppt_y"/>
                                          </p:val>
                                        </p:tav>
                                      </p:tavLst>
                                    </p:anim>
                                  </p:childTnLst>
                                </p:cTn>
                              </p:par>
                              <p:par>
                                <p:cTn id="149" presetID="2" presetClass="entr" presetSubtype="8" fill="hold" grpId="31" nodeType="withEffect">
                                  <p:stCondLst>
                                    <p:cond delay="0"/>
                                  </p:stCondLst>
                                  <p:childTnLst>
                                    <p:set>
                                      <p:cBhvr>
                                        <p:cTn id="150" dur="1" fill="hold">
                                          <p:stCondLst>
                                            <p:cond delay="0"/>
                                          </p:stCondLst>
                                        </p:cTn>
                                        <p:tgtEl>
                                          <p:spTgt spid="3"/>
                                        </p:tgtEl>
                                        <p:attrNameLst>
                                          <p:attrName>style.visibility</p:attrName>
                                        </p:attrNameLst>
                                      </p:cBhvr>
                                      <p:to>
                                        <p:strVal val="visible"/>
                                      </p:to>
                                    </p:set>
                                    <p:anim calcmode="lin" valueType="num">
                                      <p:cBhvr additive="base">
                                        <p:cTn id="1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52" dur="500">
                                          <p:stCondLst>
                                            <p:cond delay="0"/>
                                          </p:stCondLst>
                                        </p:cTn>
                                        <p:tgtEl>
                                          <p:spTgt spid="3"/>
                                        </p:tgtEl>
                                        <p:attrNameLst>
                                          <p:attrName>ppt_y</p:attrName>
                                        </p:attrNameLst>
                                      </p:cBhvr>
                                      <p:tavLst>
                                        <p:tav tm="0">
                                          <p:val>
                                            <p:strVal val="#ppt_y"/>
                                          </p:val>
                                        </p:tav>
                                        <p:tav tm="100000">
                                          <p:val>
                                            <p:strVal val="#ppt_y"/>
                                          </p:val>
                                        </p:tav>
                                      </p:tavLst>
                                    </p:anim>
                                  </p:childTnLst>
                                </p:cTn>
                              </p:par>
                              <p:par>
                                <p:cTn id="153" presetID="2" presetClass="entr" presetSubtype="8" fill="hold" grpId="32" nodeType="withEffect">
                                  <p:stCondLst>
                                    <p:cond delay="0"/>
                                  </p:stCondLst>
                                  <p:childTnLst>
                                    <p:set>
                                      <p:cBhvr>
                                        <p:cTn id="154" dur="1" fill="hold">
                                          <p:stCondLst>
                                            <p:cond delay="0"/>
                                          </p:stCondLst>
                                        </p:cTn>
                                        <p:tgtEl>
                                          <p:spTgt spid="3"/>
                                        </p:tgtEl>
                                        <p:attrNameLst>
                                          <p:attrName>style.visibility</p:attrName>
                                        </p:attrNameLst>
                                      </p:cBhvr>
                                      <p:to>
                                        <p:strVal val="visible"/>
                                      </p:to>
                                    </p:set>
                                    <p:anim calcmode="lin" valueType="num">
                                      <p:cBhvr additive="base">
                                        <p:cTn id="1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56" dur="500">
                                          <p:stCondLst>
                                            <p:cond delay="0"/>
                                          </p:stCondLst>
                                        </p:cTn>
                                        <p:tgtEl>
                                          <p:spTgt spid="3"/>
                                        </p:tgtEl>
                                        <p:attrNameLst>
                                          <p:attrName>ppt_y</p:attrName>
                                        </p:attrNameLst>
                                      </p:cBhvr>
                                      <p:tavLst>
                                        <p:tav tm="0">
                                          <p:val>
                                            <p:strVal val="#ppt_y"/>
                                          </p:val>
                                        </p:tav>
                                        <p:tav tm="100000">
                                          <p:val>
                                            <p:strVal val="#ppt_y"/>
                                          </p:val>
                                        </p:tav>
                                      </p:tavLst>
                                    </p:anim>
                                  </p:childTnLst>
                                </p:cTn>
                              </p:par>
                              <p:par>
                                <p:cTn id="157" presetID="2" presetClass="entr" presetSubtype="8" fill="hold" grpId="33" nodeType="withEffect">
                                  <p:stCondLst>
                                    <p:cond delay="0"/>
                                  </p:stCondLst>
                                  <p:childTnLst>
                                    <p:set>
                                      <p:cBhvr>
                                        <p:cTn id="158" dur="1" fill="hold">
                                          <p:stCondLst>
                                            <p:cond delay="0"/>
                                          </p:stCondLst>
                                        </p:cTn>
                                        <p:tgtEl>
                                          <p:spTgt spid="3"/>
                                        </p:tgtEl>
                                        <p:attrNameLst>
                                          <p:attrName>style.visibility</p:attrName>
                                        </p:attrNameLst>
                                      </p:cBhvr>
                                      <p:to>
                                        <p:strVal val="visible"/>
                                      </p:to>
                                    </p:set>
                                    <p:anim calcmode="lin" valueType="num">
                                      <p:cBhvr additive="base">
                                        <p:cTn id="1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0" dur="500">
                                          <p:stCondLst>
                                            <p:cond delay="0"/>
                                          </p:stCondLst>
                                        </p:cTn>
                                        <p:tgtEl>
                                          <p:spTgt spid="3"/>
                                        </p:tgtEl>
                                        <p:attrNameLst>
                                          <p:attrName>ppt_y</p:attrName>
                                        </p:attrNameLst>
                                      </p:cBhvr>
                                      <p:tavLst>
                                        <p:tav tm="0">
                                          <p:val>
                                            <p:strVal val="#ppt_y"/>
                                          </p:val>
                                        </p:tav>
                                        <p:tav tm="100000">
                                          <p:val>
                                            <p:strVal val="#ppt_y"/>
                                          </p:val>
                                        </p:tav>
                                      </p:tavLst>
                                    </p:anim>
                                  </p:childTnLst>
                                </p:cTn>
                              </p:par>
                              <p:par>
                                <p:cTn id="161" presetID="2" presetClass="entr" presetSubtype="8" fill="hold" grpId="34" nodeType="withEffect">
                                  <p:stCondLst>
                                    <p:cond delay="0"/>
                                  </p:stCondLst>
                                  <p:childTnLst>
                                    <p:set>
                                      <p:cBhvr>
                                        <p:cTn id="162" dur="1" fill="hold">
                                          <p:stCondLst>
                                            <p:cond delay="0"/>
                                          </p:stCondLst>
                                        </p:cTn>
                                        <p:tgtEl>
                                          <p:spTgt spid="3"/>
                                        </p:tgtEl>
                                        <p:attrNameLst>
                                          <p:attrName>style.visibility</p:attrName>
                                        </p:attrNameLst>
                                      </p:cBhvr>
                                      <p:to>
                                        <p:strVal val="visible"/>
                                      </p:to>
                                    </p:set>
                                    <p:anim calcmode="lin" valueType="num">
                                      <p:cBhvr additive="base">
                                        <p:cTn id="1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4" dur="500">
                                          <p:stCondLst>
                                            <p:cond delay="0"/>
                                          </p:stCondLst>
                                        </p:cTn>
                                        <p:tgtEl>
                                          <p:spTgt spid="3"/>
                                        </p:tgtEl>
                                        <p:attrNameLst>
                                          <p:attrName>ppt_y</p:attrName>
                                        </p:attrNameLst>
                                      </p:cBhvr>
                                      <p:tavLst>
                                        <p:tav tm="0">
                                          <p:val>
                                            <p:strVal val="#ppt_y"/>
                                          </p:val>
                                        </p:tav>
                                        <p:tav tm="100000">
                                          <p:val>
                                            <p:strVal val="#ppt_y"/>
                                          </p:val>
                                        </p:tav>
                                      </p:tavLst>
                                    </p:anim>
                                  </p:childTnLst>
                                </p:cTn>
                              </p:par>
                              <p:par>
                                <p:cTn id="165" presetID="2" presetClass="entr" presetSubtype="8" fill="hold" grpId="35" nodeType="withEffect">
                                  <p:stCondLst>
                                    <p:cond delay="0"/>
                                  </p:stCondLst>
                                  <p:childTnLst>
                                    <p:set>
                                      <p:cBhvr>
                                        <p:cTn id="166" dur="1" fill="hold">
                                          <p:stCondLst>
                                            <p:cond delay="0"/>
                                          </p:stCondLst>
                                        </p:cTn>
                                        <p:tgtEl>
                                          <p:spTgt spid="3"/>
                                        </p:tgtEl>
                                        <p:attrNameLst>
                                          <p:attrName>style.visibility</p:attrName>
                                        </p:attrNameLst>
                                      </p:cBhvr>
                                      <p:to>
                                        <p:strVal val="visible"/>
                                      </p:to>
                                    </p:set>
                                    <p:anim calcmode="lin" valueType="num">
                                      <p:cBhvr additive="base">
                                        <p:cTn id="1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8" dur="500">
                                          <p:stCondLst>
                                            <p:cond delay="0"/>
                                          </p:stCondLst>
                                        </p:cTn>
                                        <p:tgtEl>
                                          <p:spTgt spid="3"/>
                                        </p:tgtEl>
                                        <p:attrNameLst>
                                          <p:attrName>ppt_y</p:attrName>
                                        </p:attrNameLst>
                                      </p:cBhvr>
                                      <p:tavLst>
                                        <p:tav tm="0">
                                          <p:val>
                                            <p:strVal val="#ppt_y"/>
                                          </p:val>
                                        </p:tav>
                                        <p:tav tm="100000">
                                          <p:val>
                                            <p:strVal val="#ppt_y"/>
                                          </p:val>
                                        </p:tav>
                                      </p:tavLst>
                                    </p:anim>
                                  </p:childTnLst>
                                </p:cTn>
                              </p:par>
                              <p:par>
                                <p:cTn id="169" presetID="2" presetClass="entr" presetSubtype="8" fill="hold" grpId="36" nodeType="withEffect">
                                  <p:stCondLst>
                                    <p:cond delay="0"/>
                                  </p:stCondLst>
                                  <p:childTnLst>
                                    <p:set>
                                      <p:cBhvr>
                                        <p:cTn id="170" dur="1" fill="hold">
                                          <p:stCondLst>
                                            <p:cond delay="0"/>
                                          </p:stCondLst>
                                        </p:cTn>
                                        <p:tgtEl>
                                          <p:spTgt spid="3"/>
                                        </p:tgtEl>
                                        <p:attrNameLst>
                                          <p:attrName>style.visibility</p:attrName>
                                        </p:attrNameLst>
                                      </p:cBhvr>
                                      <p:to>
                                        <p:strVal val="visible"/>
                                      </p:to>
                                    </p:set>
                                    <p:anim calcmode="lin" valueType="num">
                                      <p:cBhvr additive="base">
                                        <p:cTn id="1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72" dur="500">
                                          <p:stCondLst>
                                            <p:cond delay="0"/>
                                          </p:stCondLst>
                                        </p:cTn>
                                        <p:tgtEl>
                                          <p:spTgt spid="3"/>
                                        </p:tgtEl>
                                        <p:attrNameLst>
                                          <p:attrName>ppt_y</p:attrName>
                                        </p:attrNameLst>
                                      </p:cBhvr>
                                      <p:tavLst>
                                        <p:tav tm="0">
                                          <p:val>
                                            <p:strVal val="#ppt_y"/>
                                          </p:val>
                                        </p:tav>
                                        <p:tav tm="100000">
                                          <p:val>
                                            <p:strVal val="#ppt_y"/>
                                          </p:val>
                                        </p:tav>
                                      </p:tavLst>
                                    </p:anim>
                                  </p:childTnLst>
                                </p:cTn>
                              </p:par>
                              <p:par>
                                <p:cTn id="173" presetID="2" presetClass="entr" presetSubtype="8" fill="hold" grpId="37" nodeType="withEffect">
                                  <p:stCondLst>
                                    <p:cond delay="0"/>
                                  </p:stCondLst>
                                  <p:childTnLst>
                                    <p:set>
                                      <p:cBhvr>
                                        <p:cTn id="174" dur="1" fill="hold">
                                          <p:stCondLst>
                                            <p:cond delay="0"/>
                                          </p:stCondLst>
                                        </p:cTn>
                                        <p:tgtEl>
                                          <p:spTgt spid="3"/>
                                        </p:tgtEl>
                                        <p:attrNameLst>
                                          <p:attrName>style.visibility</p:attrName>
                                        </p:attrNameLst>
                                      </p:cBhvr>
                                      <p:to>
                                        <p:strVal val="visible"/>
                                      </p:to>
                                    </p:set>
                                    <p:anim calcmode="lin" valueType="num">
                                      <p:cBhvr additive="base">
                                        <p:cTn id="1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76" dur="500">
                                          <p:stCondLst>
                                            <p:cond delay="0"/>
                                          </p:stCondLst>
                                        </p:cTn>
                                        <p:tgtEl>
                                          <p:spTgt spid="3"/>
                                        </p:tgtEl>
                                        <p:attrNameLst>
                                          <p:attrName>ppt_y</p:attrName>
                                        </p:attrNameLst>
                                      </p:cBhvr>
                                      <p:tavLst>
                                        <p:tav tm="0">
                                          <p:val>
                                            <p:strVal val="#ppt_y"/>
                                          </p:val>
                                        </p:tav>
                                        <p:tav tm="100000">
                                          <p:val>
                                            <p:strVal val="#ppt_y"/>
                                          </p:val>
                                        </p:tav>
                                      </p:tavLst>
                                    </p:anim>
                                  </p:childTnLst>
                                </p:cTn>
                              </p:par>
                              <p:par>
                                <p:cTn id="177" presetID="2" presetClass="entr" presetSubtype="8" fill="hold" grpId="38" nodeType="withEffect">
                                  <p:stCondLst>
                                    <p:cond delay="0"/>
                                  </p:stCondLst>
                                  <p:childTnLst>
                                    <p:set>
                                      <p:cBhvr>
                                        <p:cTn id="178" dur="1" fill="hold">
                                          <p:stCondLst>
                                            <p:cond delay="0"/>
                                          </p:stCondLst>
                                        </p:cTn>
                                        <p:tgtEl>
                                          <p:spTgt spid="3"/>
                                        </p:tgtEl>
                                        <p:attrNameLst>
                                          <p:attrName>style.visibility</p:attrName>
                                        </p:attrNameLst>
                                      </p:cBhvr>
                                      <p:to>
                                        <p:strVal val="visible"/>
                                      </p:to>
                                    </p:set>
                                    <p:anim calcmode="lin" valueType="num">
                                      <p:cBhvr additive="base">
                                        <p:cTn id="1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0" dur="500">
                                          <p:stCondLst>
                                            <p:cond delay="0"/>
                                          </p:stCondLst>
                                        </p:cTn>
                                        <p:tgtEl>
                                          <p:spTgt spid="3"/>
                                        </p:tgtEl>
                                        <p:attrNameLst>
                                          <p:attrName>ppt_y</p:attrName>
                                        </p:attrNameLst>
                                      </p:cBhvr>
                                      <p:tavLst>
                                        <p:tav tm="0">
                                          <p:val>
                                            <p:strVal val="#ppt_y"/>
                                          </p:val>
                                        </p:tav>
                                        <p:tav tm="100000">
                                          <p:val>
                                            <p:strVal val="#ppt_y"/>
                                          </p:val>
                                        </p:tav>
                                      </p:tavLst>
                                    </p:anim>
                                  </p:childTnLst>
                                </p:cTn>
                              </p:par>
                              <p:par>
                                <p:cTn id="181" presetID="2" presetClass="entr" presetSubtype="8" fill="hold" grpId="39" nodeType="withEffect">
                                  <p:stCondLst>
                                    <p:cond delay="0"/>
                                  </p:stCondLst>
                                  <p:childTnLst>
                                    <p:set>
                                      <p:cBhvr>
                                        <p:cTn id="182" dur="1" fill="hold">
                                          <p:stCondLst>
                                            <p:cond delay="0"/>
                                          </p:stCondLst>
                                        </p:cTn>
                                        <p:tgtEl>
                                          <p:spTgt spid="3"/>
                                        </p:tgtEl>
                                        <p:attrNameLst>
                                          <p:attrName>style.visibility</p:attrName>
                                        </p:attrNameLst>
                                      </p:cBhvr>
                                      <p:to>
                                        <p:strVal val="visible"/>
                                      </p:to>
                                    </p:set>
                                    <p:anim calcmode="lin" valueType="num">
                                      <p:cBhvr additive="base">
                                        <p:cTn id="1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4" dur="500">
                                          <p:stCondLst>
                                            <p:cond delay="0"/>
                                          </p:stCondLst>
                                        </p:cTn>
                                        <p:tgtEl>
                                          <p:spTgt spid="3"/>
                                        </p:tgtEl>
                                        <p:attrNameLst>
                                          <p:attrName>ppt_y</p:attrName>
                                        </p:attrNameLst>
                                      </p:cBhvr>
                                      <p:tavLst>
                                        <p:tav tm="0">
                                          <p:val>
                                            <p:strVal val="#ppt_y"/>
                                          </p:val>
                                        </p:tav>
                                        <p:tav tm="100000">
                                          <p:val>
                                            <p:strVal val="#ppt_y"/>
                                          </p:val>
                                        </p:tav>
                                      </p:tavLst>
                                    </p:anim>
                                  </p:childTnLst>
                                </p:cTn>
                              </p:par>
                              <p:par>
                                <p:cTn id="185" presetID="2" presetClass="entr" presetSubtype="8" fill="hold" grpId="40" nodeType="withEffect">
                                  <p:stCondLst>
                                    <p:cond delay="0"/>
                                  </p:stCondLst>
                                  <p:childTnLst>
                                    <p:set>
                                      <p:cBhvr>
                                        <p:cTn id="186" dur="1" fill="hold">
                                          <p:stCondLst>
                                            <p:cond delay="0"/>
                                          </p:stCondLst>
                                        </p:cTn>
                                        <p:tgtEl>
                                          <p:spTgt spid="3"/>
                                        </p:tgtEl>
                                        <p:attrNameLst>
                                          <p:attrName>style.visibility</p:attrName>
                                        </p:attrNameLst>
                                      </p:cBhvr>
                                      <p:to>
                                        <p:strVal val="visible"/>
                                      </p:to>
                                    </p:set>
                                    <p:anim calcmode="lin" valueType="num">
                                      <p:cBhvr additive="base">
                                        <p:cTn id="1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8" dur="500">
                                          <p:stCondLst>
                                            <p:cond delay="0"/>
                                          </p:stCondLst>
                                        </p:cTn>
                                        <p:tgtEl>
                                          <p:spTgt spid="3"/>
                                        </p:tgtEl>
                                        <p:attrNameLst>
                                          <p:attrName>ppt_y</p:attrName>
                                        </p:attrNameLst>
                                      </p:cBhvr>
                                      <p:tavLst>
                                        <p:tav tm="0">
                                          <p:val>
                                            <p:strVal val="#ppt_y"/>
                                          </p:val>
                                        </p:tav>
                                        <p:tav tm="100000">
                                          <p:val>
                                            <p:strVal val="#ppt_y"/>
                                          </p:val>
                                        </p:tav>
                                      </p:tavLst>
                                    </p:anim>
                                  </p:childTnLst>
                                </p:cTn>
                              </p:par>
                              <p:par>
                                <p:cTn id="189" presetID="2" presetClass="entr" presetSubtype="8" fill="hold" grpId="41" nodeType="withEffect">
                                  <p:stCondLst>
                                    <p:cond delay="0"/>
                                  </p:stCondLst>
                                  <p:childTnLst>
                                    <p:set>
                                      <p:cBhvr>
                                        <p:cTn id="190" dur="1" fill="hold">
                                          <p:stCondLst>
                                            <p:cond delay="0"/>
                                          </p:stCondLst>
                                        </p:cTn>
                                        <p:tgtEl>
                                          <p:spTgt spid="3"/>
                                        </p:tgtEl>
                                        <p:attrNameLst>
                                          <p:attrName>style.visibility</p:attrName>
                                        </p:attrNameLst>
                                      </p:cBhvr>
                                      <p:to>
                                        <p:strVal val="visible"/>
                                      </p:to>
                                    </p:set>
                                    <p:anim calcmode="lin" valueType="num">
                                      <p:cBhvr additive="base">
                                        <p:cTn id="1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92" dur="500">
                                          <p:stCondLst>
                                            <p:cond delay="0"/>
                                          </p:stCondLst>
                                        </p:cTn>
                                        <p:tgtEl>
                                          <p:spTgt spid="3"/>
                                        </p:tgtEl>
                                        <p:attrNameLst>
                                          <p:attrName>ppt_y</p:attrName>
                                        </p:attrNameLst>
                                      </p:cBhvr>
                                      <p:tavLst>
                                        <p:tav tm="0">
                                          <p:val>
                                            <p:strVal val="#ppt_y"/>
                                          </p:val>
                                        </p:tav>
                                        <p:tav tm="100000">
                                          <p:val>
                                            <p:strVal val="#ppt_y"/>
                                          </p:val>
                                        </p:tav>
                                      </p:tavLst>
                                    </p:anim>
                                  </p:childTnLst>
                                </p:cTn>
                              </p:par>
                              <p:par>
                                <p:cTn id="193" presetID="2" presetClass="entr" presetSubtype="8" fill="hold" grpId="42" nodeType="withEffect">
                                  <p:stCondLst>
                                    <p:cond delay="0"/>
                                  </p:stCondLst>
                                  <p:childTnLst>
                                    <p:set>
                                      <p:cBhvr>
                                        <p:cTn id="194" dur="1" fill="hold">
                                          <p:stCondLst>
                                            <p:cond delay="0"/>
                                          </p:stCondLst>
                                        </p:cTn>
                                        <p:tgtEl>
                                          <p:spTgt spid="3"/>
                                        </p:tgtEl>
                                        <p:attrNameLst>
                                          <p:attrName>style.visibility</p:attrName>
                                        </p:attrNameLst>
                                      </p:cBhvr>
                                      <p:to>
                                        <p:strVal val="visible"/>
                                      </p:to>
                                    </p:set>
                                    <p:anim calcmode="lin" valueType="num">
                                      <p:cBhvr additive="base">
                                        <p:cTn id="1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96" dur="500">
                                          <p:stCondLst>
                                            <p:cond delay="0"/>
                                          </p:stCondLst>
                                        </p:cTn>
                                        <p:tgtEl>
                                          <p:spTgt spid="3"/>
                                        </p:tgtEl>
                                        <p:attrNameLst>
                                          <p:attrName>ppt_y</p:attrName>
                                        </p:attrNameLst>
                                      </p:cBhvr>
                                      <p:tavLst>
                                        <p:tav tm="0">
                                          <p:val>
                                            <p:strVal val="#ppt_y"/>
                                          </p:val>
                                        </p:tav>
                                        <p:tav tm="100000">
                                          <p:val>
                                            <p:strVal val="#ppt_y"/>
                                          </p:val>
                                        </p:tav>
                                      </p:tavLst>
                                    </p:anim>
                                  </p:childTnLst>
                                </p:cTn>
                              </p:par>
                              <p:par>
                                <p:cTn id="197" presetID="2" presetClass="entr" presetSubtype="8" fill="hold" grpId="43" nodeType="withEffect">
                                  <p:stCondLst>
                                    <p:cond delay="0"/>
                                  </p:stCondLst>
                                  <p:childTnLst>
                                    <p:set>
                                      <p:cBhvr>
                                        <p:cTn id="198" dur="1" fill="hold">
                                          <p:stCondLst>
                                            <p:cond delay="0"/>
                                          </p:stCondLst>
                                        </p:cTn>
                                        <p:tgtEl>
                                          <p:spTgt spid="3"/>
                                        </p:tgtEl>
                                        <p:attrNameLst>
                                          <p:attrName>style.visibility</p:attrName>
                                        </p:attrNameLst>
                                      </p:cBhvr>
                                      <p:to>
                                        <p:strVal val="visible"/>
                                      </p:to>
                                    </p:set>
                                    <p:anim calcmode="lin" valueType="num">
                                      <p:cBhvr additive="base">
                                        <p:cTn id="1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0" dur="500">
                                          <p:stCondLst>
                                            <p:cond delay="0"/>
                                          </p:stCondLst>
                                        </p:cTn>
                                        <p:tgtEl>
                                          <p:spTgt spid="3"/>
                                        </p:tgtEl>
                                        <p:attrNameLst>
                                          <p:attrName>ppt_y</p:attrName>
                                        </p:attrNameLst>
                                      </p:cBhvr>
                                      <p:tavLst>
                                        <p:tav tm="0">
                                          <p:val>
                                            <p:strVal val="#ppt_y"/>
                                          </p:val>
                                        </p:tav>
                                        <p:tav tm="100000">
                                          <p:val>
                                            <p:strVal val="#ppt_y"/>
                                          </p:val>
                                        </p:tav>
                                      </p:tavLst>
                                    </p:anim>
                                  </p:childTnLst>
                                </p:cTn>
                              </p:par>
                              <p:par>
                                <p:cTn id="201" presetID="2" presetClass="entr" presetSubtype="8" fill="hold" grpId="44" nodeType="withEffect">
                                  <p:stCondLst>
                                    <p:cond delay="0"/>
                                  </p:stCondLst>
                                  <p:childTnLst>
                                    <p:set>
                                      <p:cBhvr>
                                        <p:cTn id="202" dur="1" fill="hold">
                                          <p:stCondLst>
                                            <p:cond delay="0"/>
                                          </p:stCondLst>
                                        </p:cTn>
                                        <p:tgtEl>
                                          <p:spTgt spid="3"/>
                                        </p:tgtEl>
                                        <p:attrNameLst>
                                          <p:attrName>style.visibility</p:attrName>
                                        </p:attrNameLst>
                                      </p:cBhvr>
                                      <p:to>
                                        <p:strVal val="visible"/>
                                      </p:to>
                                    </p:set>
                                    <p:anim calcmode="lin" valueType="num">
                                      <p:cBhvr additive="base">
                                        <p:cTn id="2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4" dur="500">
                                          <p:stCondLst>
                                            <p:cond delay="0"/>
                                          </p:stCondLst>
                                        </p:cTn>
                                        <p:tgtEl>
                                          <p:spTgt spid="3"/>
                                        </p:tgtEl>
                                        <p:attrNameLst>
                                          <p:attrName>ppt_y</p:attrName>
                                        </p:attrNameLst>
                                      </p:cBhvr>
                                      <p:tavLst>
                                        <p:tav tm="0">
                                          <p:val>
                                            <p:strVal val="#ppt_y"/>
                                          </p:val>
                                        </p:tav>
                                        <p:tav tm="100000">
                                          <p:val>
                                            <p:strVal val="#ppt_y"/>
                                          </p:val>
                                        </p:tav>
                                      </p:tavLst>
                                    </p:anim>
                                  </p:childTnLst>
                                </p:cTn>
                              </p:par>
                              <p:par>
                                <p:cTn id="205" presetID="2" presetClass="entr" presetSubtype="8" fill="hold" grpId="45" nodeType="withEffect">
                                  <p:stCondLst>
                                    <p:cond delay="0"/>
                                  </p:stCondLst>
                                  <p:childTnLst>
                                    <p:set>
                                      <p:cBhvr>
                                        <p:cTn id="206" dur="1" fill="hold">
                                          <p:stCondLst>
                                            <p:cond delay="0"/>
                                          </p:stCondLst>
                                        </p:cTn>
                                        <p:tgtEl>
                                          <p:spTgt spid="3"/>
                                        </p:tgtEl>
                                        <p:attrNameLst>
                                          <p:attrName>style.visibility</p:attrName>
                                        </p:attrNameLst>
                                      </p:cBhvr>
                                      <p:to>
                                        <p:strVal val="visible"/>
                                      </p:to>
                                    </p:set>
                                    <p:anim calcmode="lin" valueType="num">
                                      <p:cBhvr additive="base">
                                        <p:cTn id="2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8" dur="500">
                                          <p:stCondLst>
                                            <p:cond delay="0"/>
                                          </p:stCondLst>
                                        </p:cTn>
                                        <p:tgtEl>
                                          <p:spTgt spid="3"/>
                                        </p:tgtEl>
                                        <p:attrNameLst>
                                          <p:attrName>ppt_y</p:attrName>
                                        </p:attrNameLst>
                                      </p:cBhvr>
                                      <p:tavLst>
                                        <p:tav tm="0">
                                          <p:val>
                                            <p:strVal val="#ppt_y"/>
                                          </p:val>
                                        </p:tav>
                                        <p:tav tm="100000">
                                          <p:val>
                                            <p:strVal val="#ppt_y"/>
                                          </p:val>
                                        </p:tav>
                                      </p:tavLst>
                                    </p:anim>
                                  </p:childTnLst>
                                </p:cTn>
                              </p:par>
                              <p:par>
                                <p:cTn id="209" presetID="2" presetClass="entr" presetSubtype="8" fill="hold" grpId="46" nodeType="withEffect">
                                  <p:stCondLst>
                                    <p:cond delay="0"/>
                                  </p:stCondLst>
                                  <p:childTnLst>
                                    <p:set>
                                      <p:cBhvr>
                                        <p:cTn id="210" dur="1" fill="hold">
                                          <p:stCondLst>
                                            <p:cond delay="0"/>
                                          </p:stCondLst>
                                        </p:cTn>
                                        <p:tgtEl>
                                          <p:spTgt spid="3"/>
                                        </p:tgtEl>
                                        <p:attrNameLst>
                                          <p:attrName>style.visibility</p:attrName>
                                        </p:attrNameLst>
                                      </p:cBhvr>
                                      <p:to>
                                        <p:strVal val="visible"/>
                                      </p:to>
                                    </p:set>
                                    <p:anim calcmode="lin" valueType="num">
                                      <p:cBhvr additive="base">
                                        <p:cTn id="2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12" dur="500">
                                          <p:stCondLst>
                                            <p:cond delay="0"/>
                                          </p:stCondLst>
                                        </p:cTn>
                                        <p:tgtEl>
                                          <p:spTgt spid="3"/>
                                        </p:tgtEl>
                                        <p:attrNameLst>
                                          <p:attrName>ppt_y</p:attrName>
                                        </p:attrNameLst>
                                      </p:cBhvr>
                                      <p:tavLst>
                                        <p:tav tm="0">
                                          <p:val>
                                            <p:strVal val="#ppt_y"/>
                                          </p:val>
                                        </p:tav>
                                        <p:tav tm="100000">
                                          <p:val>
                                            <p:strVal val="#ppt_y"/>
                                          </p:val>
                                        </p:tav>
                                      </p:tavLst>
                                    </p:anim>
                                  </p:childTnLst>
                                </p:cTn>
                              </p:par>
                              <p:par>
                                <p:cTn id="213" presetID="2" presetClass="entr" presetSubtype="8" fill="hold" grpId="47" nodeType="withEffect">
                                  <p:stCondLst>
                                    <p:cond delay="0"/>
                                  </p:stCondLst>
                                  <p:childTnLst>
                                    <p:set>
                                      <p:cBhvr>
                                        <p:cTn id="214" dur="1" fill="hold">
                                          <p:stCondLst>
                                            <p:cond delay="0"/>
                                          </p:stCondLst>
                                        </p:cTn>
                                        <p:tgtEl>
                                          <p:spTgt spid="3"/>
                                        </p:tgtEl>
                                        <p:attrNameLst>
                                          <p:attrName>style.visibility</p:attrName>
                                        </p:attrNameLst>
                                      </p:cBhvr>
                                      <p:to>
                                        <p:strVal val="visible"/>
                                      </p:to>
                                    </p:set>
                                    <p:anim calcmode="lin" valueType="num">
                                      <p:cBhvr additive="base">
                                        <p:cTn id="2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16" dur="500">
                                          <p:stCondLst>
                                            <p:cond delay="0"/>
                                          </p:stCondLst>
                                        </p:cTn>
                                        <p:tgtEl>
                                          <p:spTgt spid="3"/>
                                        </p:tgtEl>
                                        <p:attrNameLst>
                                          <p:attrName>ppt_y</p:attrName>
                                        </p:attrNameLst>
                                      </p:cBhvr>
                                      <p:tavLst>
                                        <p:tav tm="0">
                                          <p:val>
                                            <p:strVal val="#ppt_y"/>
                                          </p:val>
                                        </p:tav>
                                        <p:tav tm="100000">
                                          <p:val>
                                            <p:strVal val="#ppt_y"/>
                                          </p:val>
                                        </p:tav>
                                      </p:tavLst>
                                    </p:anim>
                                  </p:childTnLst>
                                </p:cTn>
                              </p:par>
                              <p:par>
                                <p:cTn id="217" presetID="2" presetClass="entr" presetSubtype="8" fill="hold" grpId="48" nodeType="withEffect">
                                  <p:stCondLst>
                                    <p:cond delay="0"/>
                                  </p:stCondLst>
                                  <p:childTnLst>
                                    <p:set>
                                      <p:cBhvr>
                                        <p:cTn id="218" dur="1" fill="hold">
                                          <p:stCondLst>
                                            <p:cond delay="0"/>
                                          </p:stCondLst>
                                        </p:cTn>
                                        <p:tgtEl>
                                          <p:spTgt spid="3"/>
                                        </p:tgtEl>
                                        <p:attrNameLst>
                                          <p:attrName>style.visibility</p:attrName>
                                        </p:attrNameLst>
                                      </p:cBhvr>
                                      <p:to>
                                        <p:strVal val="visible"/>
                                      </p:to>
                                    </p:set>
                                    <p:anim calcmode="lin" valueType="num">
                                      <p:cBhvr additive="base">
                                        <p:cTn id="2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0" dur="500">
                                          <p:stCondLst>
                                            <p:cond delay="0"/>
                                          </p:stCondLst>
                                        </p:cTn>
                                        <p:tgtEl>
                                          <p:spTgt spid="3"/>
                                        </p:tgtEl>
                                        <p:attrNameLst>
                                          <p:attrName>ppt_y</p:attrName>
                                        </p:attrNameLst>
                                      </p:cBhvr>
                                      <p:tavLst>
                                        <p:tav tm="0">
                                          <p:val>
                                            <p:strVal val="#ppt_y"/>
                                          </p:val>
                                        </p:tav>
                                        <p:tav tm="100000">
                                          <p:val>
                                            <p:strVal val="#ppt_y"/>
                                          </p:val>
                                        </p:tav>
                                      </p:tavLst>
                                    </p:anim>
                                  </p:childTnLst>
                                </p:cTn>
                              </p:par>
                              <p:par>
                                <p:cTn id="221" presetID="2" presetClass="entr" presetSubtype="8" fill="hold" grpId="49" nodeType="withEffect">
                                  <p:stCondLst>
                                    <p:cond delay="0"/>
                                  </p:stCondLst>
                                  <p:childTnLst>
                                    <p:set>
                                      <p:cBhvr>
                                        <p:cTn id="222" dur="1" fill="hold">
                                          <p:stCondLst>
                                            <p:cond delay="0"/>
                                          </p:stCondLst>
                                        </p:cTn>
                                        <p:tgtEl>
                                          <p:spTgt spid="3"/>
                                        </p:tgtEl>
                                        <p:attrNameLst>
                                          <p:attrName>style.visibility</p:attrName>
                                        </p:attrNameLst>
                                      </p:cBhvr>
                                      <p:to>
                                        <p:strVal val="visible"/>
                                      </p:to>
                                    </p:set>
                                    <p:anim calcmode="lin" valueType="num">
                                      <p:cBhvr additive="base">
                                        <p:cTn id="2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4" dur="500">
                                          <p:stCondLst>
                                            <p:cond delay="0"/>
                                          </p:stCondLst>
                                        </p:cTn>
                                        <p:tgtEl>
                                          <p:spTgt spid="3"/>
                                        </p:tgtEl>
                                        <p:attrNameLst>
                                          <p:attrName>ppt_y</p:attrName>
                                        </p:attrNameLst>
                                      </p:cBhvr>
                                      <p:tavLst>
                                        <p:tav tm="0">
                                          <p:val>
                                            <p:strVal val="#ppt_y"/>
                                          </p:val>
                                        </p:tav>
                                        <p:tav tm="100000">
                                          <p:val>
                                            <p:strVal val="#ppt_y"/>
                                          </p:val>
                                        </p:tav>
                                      </p:tavLst>
                                    </p:anim>
                                  </p:childTnLst>
                                </p:cTn>
                              </p:par>
                              <p:par>
                                <p:cTn id="225" presetID="2" presetClass="entr" presetSubtype="8" fill="hold" grpId="50" nodeType="withEffect">
                                  <p:stCondLst>
                                    <p:cond delay="0"/>
                                  </p:stCondLst>
                                  <p:childTnLst>
                                    <p:set>
                                      <p:cBhvr>
                                        <p:cTn id="226" dur="1" fill="hold">
                                          <p:stCondLst>
                                            <p:cond delay="0"/>
                                          </p:stCondLst>
                                        </p:cTn>
                                        <p:tgtEl>
                                          <p:spTgt spid="3"/>
                                        </p:tgtEl>
                                        <p:attrNameLst>
                                          <p:attrName>style.visibility</p:attrName>
                                        </p:attrNameLst>
                                      </p:cBhvr>
                                      <p:to>
                                        <p:strVal val="visible"/>
                                      </p:to>
                                    </p:set>
                                    <p:anim calcmode="lin" valueType="num">
                                      <p:cBhvr additive="base">
                                        <p:cTn id="2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8" dur="500">
                                          <p:stCondLst>
                                            <p:cond delay="0"/>
                                          </p:stCondLst>
                                        </p:cTn>
                                        <p:tgtEl>
                                          <p:spTgt spid="3"/>
                                        </p:tgtEl>
                                        <p:attrNameLst>
                                          <p:attrName>ppt_y</p:attrName>
                                        </p:attrNameLst>
                                      </p:cBhvr>
                                      <p:tavLst>
                                        <p:tav tm="0">
                                          <p:val>
                                            <p:strVal val="#ppt_y"/>
                                          </p:val>
                                        </p:tav>
                                        <p:tav tm="100000">
                                          <p:val>
                                            <p:strVal val="#ppt_y"/>
                                          </p:val>
                                        </p:tav>
                                      </p:tavLst>
                                    </p:anim>
                                  </p:childTnLst>
                                </p:cTn>
                              </p:par>
                              <p:par>
                                <p:cTn id="229" presetID="2" presetClass="entr" presetSubtype="8" fill="hold" grpId="51" nodeType="withEffect">
                                  <p:stCondLst>
                                    <p:cond delay="0"/>
                                  </p:stCondLst>
                                  <p:childTnLst>
                                    <p:set>
                                      <p:cBhvr>
                                        <p:cTn id="230" dur="1" fill="hold">
                                          <p:stCondLst>
                                            <p:cond delay="0"/>
                                          </p:stCondLst>
                                        </p:cTn>
                                        <p:tgtEl>
                                          <p:spTgt spid="3"/>
                                        </p:tgtEl>
                                        <p:attrNameLst>
                                          <p:attrName>style.visibility</p:attrName>
                                        </p:attrNameLst>
                                      </p:cBhvr>
                                      <p:to>
                                        <p:strVal val="visible"/>
                                      </p:to>
                                    </p:set>
                                    <p:anim calcmode="lin" valueType="num">
                                      <p:cBhvr additive="base">
                                        <p:cTn id="2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32" dur="500">
                                          <p:stCondLst>
                                            <p:cond delay="0"/>
                                          </p:stCondLst>
                                        </p:cTn>
                                        <p:tgtEl>
                                          <p:spTgt spid="3"/>
                                        </p:tgtEl>
                                        <p:attrNameLst>
                                          <p:attrName>ppt_y</p:attrName>
                                        </p:attrNameLst>
                                      </p:cBhvr>
                                      <p:tavLst>
                                        <p:tav tm="0">
                                          <p:val>
                                            <p:strVal val="#ppt_y"/>
                                          </p:val>
                                        </p:tav>
                                        <p:tav tm="100000">
                                          <p:val>
                                            <p:strVal val="#ppt_y"/>
                                          </p:val>
                                        </p:tav>
                                      </p:tavLst>
                                    </p:anim>
                                  </p:childTnLst>
                                </p:cTn>
                              </p:par>
                              <p:par>
                                <p:cTn id="233" presetID="2" presetClass="entr" presetSubtype="8" fill="hold" grpId="52" nodeType="withEffect">
                                  <p:stCondLst>
                                    <p:cond delay="0"/>
                                  </p:stCondLst>
                                  <p:childTnLst>
                                    <p:set>
                                      <p:cBhvr>
                                        <p:cTn id="234" dur="1" fill="hold">
                                          <p:stCondLst>
                                            <p:cond delay="0"/>
                                          </p:stCondLst>
                                        </p:cTn>
                                        <p:tgtEl>
                                          <p:spTgt spid="3"/>
                                        </p:tgtEl>
                                        <p:attrNameLst>
                                          <p:attrName>style.visibility</p:attrName>
                                        </p:attrNameLst>
                                      </p:cBhvr>
                                      <p:to>
                                        <p:strVal val="visible"/>
                                      </p:to>
                                    </p:set>
                                    <p:anim calcmode="lin" valueType="num">
                                      <p:cBhvr additive="base">
                                        <p:cTn id="2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36" dur="500">
                                          <p:stCondLst>
                                            <p:cond delay="0"/>
                                          </p:stCondLst>
                                        </p:cTn>
                                        <p:tgtEl>
                                          <p:spTgt spid="3"/>
                                        </p:tgtEl>
                                        <p:attrNameLst>
                                          <p:attrName>ppt_y</p:attrName>
                                        </p:attrNameLst>
                                      </p:cBhvr>
                                      <p:tavLst>
                                        <p:tav tm="0">
                                          <p:val>
                                            <p:strVal val="#ppt_y"/>
                                          </p:val>
                                        </p:tav>
                                        <p:tav tm="100000">
                                          <p:val>
                                            <p:strVal val="#ppt_y"/>
                                          </p:val>
                                        </p:tav>
                                      </p:tavLst>
                                    </p:anim>
                                  </p:childTnLst>
                                </p:cTn>
                              </p:par>
                              <p:par>
                                <p:cTn id="237" presetID="2" presetClass="entr" presetSubtype="8" fill="hold" grpId="53" nodeType="withEffect">
                                  <p:stCondLst>
                                    <p:cond delay="0"/>
                                  </p:stCondLst>
                                  <p:childTnLst>
                                    <p:set>
                                      <p:cBhvr>
                                        <p:cTn id="238" dur="1" fill="hold">
                                          <p:stCondLst>
                                            <p:cond delay="0"/>
                                          </p:stCondLst>
                                        </p:cTn>
                                        <p:tgtEl>
                                          <p:spTgt spid="3"/>
                                        </p:tgtEl>
                                        <p:attrNameLst>
                                          <p:attrName>style.visibility</p:attrName>
                                        </p:attrNameLst>
                                      </p:cBhvr>
                                      <p:to>
                                        <p:strVal val="visible"/>
                                      </p:to>
                                    </p:set>
                                    <p:anim calcmode="lin" valueType="num">
                                      <p:cBhvr additive="base">
                                        <p:cTn id="2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0" dur="500">
                                          <p:stCondLst>
                                            <p:cond delay="0"/>
                                          </p:stCondLst>
                                        </p:cTn>
                                        <p:tgtEl>
                                          <p:spTgt spid="3"/>
                                        </p:tgtEl>
                                        <p:attrNameLst>
                                          <p:attrName>ppt_y</p:attrName>
                                        </p:attrNameLst>
                                      </p:cBhvr>
                                      <p:tavLst>
                                        <p:tav tm="0">
                                          <p:val>
                                            <p:strVal val="#ppt_y"/>
                                          </p:val>
                                        </p:tav>
                                        <p:tav tm="100000">
                                          <p:val>
                                            <p:strVal val="#ppt_y"/>
                                          </p:val>
                                        </p:tav>
                                      </p:tavLst>
                                    </p:anim>
                                  </p:childTnLst>
                                </p:cTn>
                              </p:par>
                              <p:par>
                                <p:cTn id="241" presetID="2" presetClass="entr" presetSubtype="8" fill="hold" grpId="54" nodeType="withEffect">
                                  <p:stCondLst>
                                    <p:cond delay="0"/>
                                  </p:stCondLst>
                                  <p:childTnLst>
                                    <p:set>
                                      <p:cBhvr>
                                        <p:cTn id="242" dur="1" fill="hold">
                                          <p:stCondLst>
                                            <p:cond delay="0"/>
                                          </p:stCondLst>
                                        </p:cTn>
                                        <p:tgtEl>
                                          <p:spTgt spid="3"/>
                                        </p:tgtEl>
                                        <p:attrNameLst>
                                          <p:attrName>style.visibility</p:attrName>
                                        </p:attrNameLst>
                                      </p:cBhvr>
                                      <p:to>
                                        <p:strVal val="visible"/>
                                      </p:to>
                                    </p:set>
                                    <p:anim calcmode="lin" valueType="num">
                                      <p:cBhvr additive="base">
                                        <p:cTn id="2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4" dur="500">
                                          <p:stCondLst>
                                            <p:cond delay="0"/>
                                          </p:stCondLst>
                                        </p:cTn>
                                        <p:tgtEl>
                                          <p:spTgt spid="3"/>
                                        </p:tgtEl>
                                        <p:attrNameLst>
                                          <p:attrName>ppt_y</p:attrName>
                                        </p:attrNameLst>
                                      </p:cBhvr>
                                      <p:tavLst>
                                        <p:tav tm="0">
                                          <p:val>
                                            <p:strVal val="#ppt_y"/>
                                          </p:val>
                                        </p:tav>
                                        <p:tav tm="100000">
                                          <p:val>
                                            <p:strVal val="#ppt_y"/>
                                          </p:val>
                                        </p:tav>
                                      </p:tavLst>
                                    </p:anim>
                                  </p:childTnLst>
                                </p:cTn>
                              </p:par>
                              <p:par>
                                <p:cTn id="245" presetID="2" presetClass="entr" presetSubtype="8" fill="hold" grpId="55" nodeType="withEffect">
                                  <p:stCondLst>
                                    <p:cond delay="0"/>
                                  </p:stCondLst>
                                  <p:childTnLst>
                                    <p:set>
                                      <p:cBhvr>
                                        <p:cTn id="246" dur="1" fill="hold">
                                          <p:stCondLst>
                                            <p:cond delay="0"/>
                                          </p:stCondLst>
                                        </p:cTn>
                                        <p:tgtEl>
                                          <p:spTgt spid="3"/>
                                        </p:tgtEl>
                                        <p:attrNameLst>
                                          <p:attrName>style.visibility</p:attrName>
                                        </p:attrNameLst>
                                      </p:cBhvr>
                                      <p:to>
                                        <p:strVal val="visible"/>
                                      </p:to>
                                    </p:set>
                                    <p:anim calcmode="lin" valueType="num">
                                      <p:cBhvr additive="base">
                                        <p:cTn id="2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8" dur="500">
                                          <p:stCondLst>
                                            <p:cond delay="0"/>
                                          </p:stCondLst>
                                        </p:cTn>
                                        <p:tgtEl>
                                          <p:spTgt spid="3"/>
                                        </p:tgtEl>
                                        <p:attrNameLst>
                                          <p:attrName>ppt_y</p:attrName>
                                        </p:attrNameLst>
                                      </p:cBhvr>
                                      <p:tavLst>
                                        <p:tav tm="0">
                                          <p:val>
                                            <p:strVal val="#ppt_y"/>
                                          </p:val>
                                        </p:tav>
                                        <p:tav tm="100000">
                                          <p:val>
                                            <p:strVal val="#ppt_y"/>
                                          </p:val>
                                        </p:tav>
                                      </p:tavLst>
                                    </p:anim>
                                  </p:childTnLst>
                                </p:cTn>
                              </p:par>
                              <p:par>
                                <p:cTn id="249" presetID="2" presetClass="entr" presetSubtype="8" fill="hold" grpId="56" nodeType="withEffect">
                                  <p:stCondLst>
                                    <p:cond delay="0"/>
                                  </p:stCondLst>
                                  <p:childTnLst>
                                    <p:set>
                                      <p:cBhvr>
                                        <p:cTn id="250" dur="1" fill="hold">
                                          <p:stCondLst>
                                            <p:cond delay="0"/>
                                          </p:stCondLst>
                                        </p:cTn>
                                        <p:tgtEl>
                                          <p:spTgt spid="3"/>
                                        </p:tgtEl>
                                        <p:attrNameLst>
                                          <p:attrName>style.visibility</p:attrName>
                                        </p:attrNameLst>
                                      </p:cBhvr>
                                      <p:to>
                                        <p:strVal val="visible"/>
                                      </p:to>
                                    </p:set>
                                    <p:anim calcmode="lin" valueType="num">
                                      <p:cBhvr additive="base">
                                        <p:cTn id="2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52" dur="500">
                                          <p:stCondLst>
                                            <p:cond delay="0"/>
                                          </p:stCondLst>
                                        </p:cTn>
                                        <p:tgtEl>
                                          <p:spTgt spid="3"/>
                                        </p:tgtEl>
                                        <p:attrNameLst>
                                          <p:attrName>ppt_y</p:attrName>
                                        </p:attrNameLst>
                                      </p:cBhvr>
                                      <p:tavLst>
                                        <p:tav tm="0">
                                          <p:val>
                                            <p:strVal val="#ppt_y"/>
                                          </p:val>
                                        </p:tav>
                                        <p:tav tm="100000">
                                          <p:val>
                                            <p:strVal val="#ppt_y"/>
                                          </p:val>
                                        </p:tav>
                                      </p:tavLst>
                                    </p:anim>
                                  </p:childTnLst>
                                </p:cTn>
                              </p:par>
                              <p:par>
                                <p:cTn id="253" presetID="2" presetClass="entr" presetSubtype="8" fill="hold" grpId="57" nodeType="withEffect">
                                  <p:stCondLst>
                                    <p:cond delay="0"/>
                                  </p:stCondLst>
                                  <p:childTnLst>
                                    <p:set>
                                      <p:cBhvr>
                                        <p:cTn id="254" dur="1" fill="hold">
                                          <p:stCondLst>
                                            <p:cond delay="0"/>
                                          </p:stCondLst>
                                        </p:cTn>
                                        <p:tgtEl>
                                          <p:spTgt spid="3"/>
                                        </p:tgtEl>
                                        <p:attrNameLst>
                                          <p:attrName>style.visibility</p:attrName>
                                        </p:attrNameLst>
                                      </p:cBhvr>
                                      <p:to>
                                        <p:strVal val="visible"/>
                                      </p:to>
                                    </p:set>
                                    <p:anim calcmode="lin" valueType="num">
                                      <p:cBhvr additive="base">
                                        <p:cTn id="2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56" dur="500">
                                          <p:stCondLst>
                                            <p:cond delay="0"/>
                                          </p:stCondLst>
                                        </p:cTn>
                                        <p:tgtEl>
                                          <p:spTgt spid="3"/>
                                        </p:tgtEl>
                                        <p:attrNameLst>
                                          <p:attrName>ppt_y</p:attrName>
                                        </p:attrNameLst>
                                      </p:cBhvr>
                                      <p:tavLst>
                                        <p:tav tm="0">
                                          <p:val>
                                            <p:strVal val="#ppt_y"/>
                                          </p:val>
                                        </p:tav>
                                        <p:tav tm="100000">
                                          <p:val>
                                            <p:strVal val="#ppt_y"/>
                                          </p:val>
                                        </p:tav>
                                      </p:tavLst>
                                    </p:anim>
                                  </p:childTnLst>
                                </p:cTn>
                              </p:par>
                              <p:par>
                                <p:cTn id="257" presetID="2" presetClass="entr" presetSubtype="8" fill="hold" grpId="58" nodeType="withEffect">
                                  <p:stCondLst>
                                    <p:cond delay="0"/>
                                  </p:stCondLst>
                                  <p:childTnLst>
                                    <p:set>
                                      <p:cBhvr>
                                        <p:cTn id="258" dur="1" fill="hold">
                                          <p:stCondLst>
                                            <p:cond delay="0"/>
                                          </p:stCondLst>
                                        </p:cTn>
                                        <p:tgtEl>
                                          <p:spTgt spid="3"/>
                                        </p:tgtEl>
                                        <p:attrNameLst>
                                          <p:attrName>style.visibility</p:attrName>
                                        </p:attrNameLst>
                                      </p:cBhvr>
                                      <p:to>
                                        <p:strVal val="visible"/>
                                      </p:to>
                                    </p:set>
                                    <p:anim calcmode="lin" valueType="num">
                                      <p:cBhvr additive="base">
                                        <p:cTn id="2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0" dur="500">
                                          <p:stCondLst>
                                            <p:cond delay="0"/>
                                          </p:stCondLst>
                                        </p:cTn>
                                        <p:tgtEl>
                                          <p:spTgt spid="3"/>
                                        </p:tgtEl>
                                        <p:attrNameLst>
                                          <p:attrName>ppt_y</p:attrName>
                                        </p:attrNameLst>
                                      </p:cBhvr>
                                      <p:tavLst>
                                        <p:tav tm="0">
                                          <p:val>
                                            <p:strVal val="#ppt_y"/>
                                          </p:val>
                                        </p:tav>
                                        <p:tav tm="100000">
                                          <p:val>
                                            <p:strVal val="#ppt_y"/>
                                          </p:val>
                                        </p:tav>
                                      </p:tavLst>
                                    </p:anim>
                                  </p:childTnLst>
                                </p:cTn>
                              </p:par>
                              <p:par>
                                <p:cTn id="261" presetID="2" presetClass="entr" presetSubtype="8" fill="hold" grpId="59" nodeType="withEffect">
                                  <p:stCondLst>
                                    <p:cond delay="0"/>
                                  </p:stCondLst>
                                  <p:childTnLst>
                                    <p:set>
                                      <p:cBhvr>
                                        <p:cTn id="262" dur="1" fill="hold">
                                          <p:stCondLst>
                                            <p:cond delay="0"/>
                                          </p:stCondLst>
                                        </p:cTn>
                                        <p:tgtEl>
                                          <p:spTgt spid="3"/>
                                        </p:tgtEl>
                                        <p:attrNameLst>
                                          <p:attrName>style.visibility</p:attrName>
                                        </p:attrNameLst>
                                      </p:cBhvr>
                                      <p:to>
                                        <p:strVal val="visible"/>
                                      </p:to>
                                    </p:set>
                                    <p:anim calcmode="lin" valueType="num">
                                      <p:cBhvr additive="base">
                                        <p:cTn id="2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4" dur="500">
                                          <p:stCondLst>
                                            <p:cond delay="0"/>
                                          </p:stCondLst>
                                        </p:cTn>
                                        <p:tgtEl>
                                          <p:spTgt spid="3"/>
                                        </p:tgtEl>
                                        <p:attrNameLst>
                                          <p:attrName>ppt_y</p:attrName>
                                        </p:attrNameLst>
                                      </p:cBhvr>
                                      <p:tavLst>
                                        <p:tav tm="0">
                                          <p:val>
                                            <p:strVal val="#ppt_y"/>
                                          </p:val>
                                        </p:tav>
                                        <p:tav tm="100000">
                                          <p:val>
                                            <p:strVal val="#ppt_y"/>
                                          </p:val>
                                        </p:tav>
                                      </p:tavLst>
                                    </p:anim>
                                  </p:childTnLst>
                                </p:cTn>
                              </p:par>
                              <p:par>
                                <p:cTn id="265" presetID="2" presetClass="entr" presetSubtype="8" fill="hold" grpId="60" nodeType="withEffect">
                                  <p:stCondLst>
                                    <p:cond delay="0"/>
                                  </p:stCondLst>
                                  <p:childTnLst>
                                    <p:set>
                                      <p:cBhvr>
                                        <p:cTn id="266" dur="1" fill="hold">
                                          <p:stCondLst>
                                            <p:cond delay="0"/>
                                          </p:stCondLst>
                                        </p:cTn>
                                        <p:tgtEl>
                                          <p:spTgt spid="3"/>
                                        </p:tgtEl>
                                        <p:attrNameLst>
                                          <p:attrName>style.visibility</p:attrName>
                                        </p:attrNameLst>
                                      </p:cBhvr>
                                      <p:to>
                                        <p:strVal val="visible"/>
                                      </p:to>
                                    </p:set>
                                    <p:anim calcmode="lin" valueType="num">
                                      <p:cBhvr additive="base">
                                        <p:cTn id="2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8" dur="500">
                                          <p:stCondLst>
                                            <p:cond delay="0"/>
                                          </p:stCondLst>
                                        </p:cTn>
                                        <p:tgtEl>
                                          <p:spTgt spid="3"/>
                                        </p:tgtEl>
                                        <p:attrNameLst>
                                          <p:attrName>ppt_y</p:attrName>
                                        </p:attrNameLst>
                                      </p:cBhvr>
                                      <p:tavLst>
                                        <p:tav tm="0">
                                          <p:val>
                                            <p:strVal val="#ppt_y"/>
                                          </p:val>
                                        </p:tav>
                                        <p:tav tm="100000">
                                          <p:val>
                                            <p:strVal val="#ppt_y"/>
                                          </p:val>
                                        </p:tav>
                                      </p:tavLst>
                                    </p:anim>
                                  </p:childTnLst>
                                </p:cTn>
                              </p:par>
                              <p:par>
                                <p:cTn id="269" presetID="2" presetClass="entr" presetSubtype="8" fill="hold" grpId="61" nodeType="withEffect">
                                  <p:stCondLst>
                                    <p:cond delay="0"/>
                                  </p:stCondLst>
                                  <p:childTnLst>
                                    <p:set>
                                      <p:cBhvr>
                                        <p:cTn id="270" dur="1" fill="hold">
                                          <p:stCondLst>
                                            <p:cond delay="0"/>
                                          </p:stCondLst>
                                        </p:cTn>
                                        <p:tgtEl>
                                          <p:spTgt spid="3"/>
                                        </p:tgtEl>
                                        <p:attrNameLst>
                                          <p:attrName>style.visibility</p:attrName>
                                        </p:attrNameLst>
                                      </p:cBhvr>
                                      <p:to>
                                        <p:strVal val="visible"/>
                                      </p:to>
                                    </p:set>
                                    <p:anim calcmode="lin" valueType="num">
                                      <p:cBhvr additive="base">
                                        <p:cTn id="2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72" dur="500">
                                          <p:stCondLst>
                                            <p:cond delay="0"/>
                                          </p:stCondLst>
                                        </p:cTn>
                                        <p:tgtEl>
                                          <p:spTgt spid="3"/>
                                        </p:tgtEl>
                                        <p:attrNameLst>
                                          <p:attrName>ppt_y</p:attrName>
                                        </p:attrNameLst>
                                      </p:cBhvr>
                                      <p:tavLst>
                                        <p:tav tm="0">
                                          <p:val>
                                            <p:strVal val="#ppt_y"/>
                                          </p:val>
                                        </p:tav>
                                        <p:tav tm="100000">
                                          <p:val>
                                            <p:strVal val="#ppt_y"/>
                                          </p:val>
                                        </p:tav>
                                      </p:tavLst>
                                    </p:anim>
                                  </p:childTnLst>
                                </p:cTn>
                              </p:par>
                              <p:par>
                                <p:cTn id="273" presetID="2" presetClass="entr" presetSubtype="8" fill="hold" grpId="62" nodeType="withEffect">
                                  <p:stCondLst>
                                    <p:cond delay="0"/>
                                  </p:stCondLst>
                                  <p:childTnLst>
                                    <p:set>
                                      <p:cBhvr>
                                        <p:cTn id="274" dur="1" fill="hold">
                                          <p:stCondLst>
                                            <p:cond delay="0"/>
                                          </p:stCondLst>
                                        </p:cTn>
                                        <p:tgtEl>
                                          <p:spTgt spid="3"/>
                                        </p:tgtEl>
                                        <p:attrNameLst>
                                          <p:attrName>style.visibility</p:attrName>
                                        </p:attrNameLst>
                                      </p:cBhvr>
                                      <p:to>
                                        <p:strVal val="visible"/>
                                      </p:to>
                                    </p:set>
                                    <p:anim calcmode="lin" valueType="num">
                                      <p:cBhvr additive="base">
                                        <p:cTn id="2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76" dur="500">
                                          <p:stCondLst>
                                            <p:cond delay="0"/>
                                          </p:stCondLst>
                                        </p:cTn>
                                        <p:tgtEl>
                                          <p:spTgt spid="3"/>
                                        </p:tgtEl>
                                        <p:attrNameLst>
                                          <p:attrName>ppt_y</p:attrName>
                                        </p:attrNameLst>
                                      </p:cBhvr>
                                      <p:tavLst>
                                        <p:tav tm="0">
                                          <p:val>
                                            <p:strVal val="#ppt_y"/>
                                          </p:val>
                                        </p:tav>
                                        <p:tav tm="100000">
                                          <p:val>
                                            <p:strVal val="#ppt_y"/>
                                          </p:val>
                                        </p:tav>
                                      </p:tavLst>
                                    </p:anim>
                                  </p:childTnLst>
                                </p:cTn>
                              </p:par>
                              <p:par>
                                <p:cTn id="277" presetID="2" presetClass="entr" presetSubtype="8" fill="hold" grpId="63" nodeType="withEffect">
                                  <p:stCondLst>
                                    <p:cond delay="0"/>
                                  </p:stCondLst>
                                  <p:childTnLst>
                                    <p:set>
                                      <p:cBhvr>
                                        <p:cTn id="278" dur="1" fill="hold">
                                          <p:stCondLst>
                                            <p:cond delay="0"/>
                                          </p:stCondLst>
                                        </p:cTn>
                                        <p:tgtEl>
                                          <p:spTgt spid="3"/>
                                        </p:tgtEl>
                                        <p:attrNameLst>
                                          <p:attrName>style.visibility</p:attrName>
                                        </p:attrNameLst>
                                      </p:cBhvr>
                                      <p:to>
                                        <p:strVal val="visible"/>
                                      </p:to>
                                    </p:set>
                                    <p:anim calcmode="lin" valueType="num">
                                      <p:cBhvr additive="base">
                                        <p:cTn id="2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0" dur="500">
                                          <p:stCondLst>
                                            <p:cond delay="0"/>
                                          </p:stCondLst>
                                        </p:cTn>
                                        <p:tgtEl>
                                          <p:spTgt spid="3"/>
                                        </p:tgtEl>
                                        <p:attrNameLst>
                                          <p:attrName>ppt_y</p:attrName>
                                        </p:attrNameLst>
                                      </p:cBhvr>
                                      <p:tavLst>
                                        <p:tav tm="0">
                                          <p:val>
                                            <p:strVal val="#ppt_y"/>
                                          </p:val>
                                        </p:tav>
                                        <p:tav tm="100000">
                                          <p:val>
                                            <p:strVal val="#ppt_y"/>
                                          </p:val>
                                        </p:tav>
                                      </p:tavLst>
                                    </p:anim>
                                  </p:childTnLst>
                                </p:cTn>
                              </p:par>
                              <p:par>
                                <p:cTn id="281" presetID="2" presetClass="entr" presetSubtype="8" fill="hold" grpId="64" nodeType="withEffect">
                                  <p:stCondLst>
                                    <p:cond delay="0"/>
                                  </p:stCondLst>
                                  <p:childTnLst>
                                    <p:set>
                                      <p:cBhvr>
                                        <p:cTn id="282" dur="1" fill="hold">
                                          <p:stCondLst>
                                            <p:cond delay="0"/>
                                          </p:stCondLst>
                                        </p:cTn>
                                        <p:tgtEl>
                                          <p:spTgt spid="3"/>
                                        </p:tgtEl>
                                        <p:attrNameLst>
                                          <p:attrName>style.visibility</p:attrName>
                                        </p:attrNameLst>
                                      </p:cBhvr>
                                      <p:to>
                                        <p:strVal val="visible"/>
                                      </p:to>
                                    </p:set>
                                    <p:anim calcmode="lin" valueType="num">
                                      <p:cBhvr additive="base">
                                        <p:cTn id="2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4" dur="500">
                                          <p:stCondLst>
                                            <p:cond delay="0"/>
                                          </p:stCondLst>
                                        </p:cTn>
                                        <p:tgtEl>
                                          <p:spTgt spid="3"/>
                                        </p:tgtEl>
                                        <p:attrNameLst>
                                          <p:attrName>ppt_y</p:attrName>
                                        </p:attrNameLst>
                                      </p:cBhvr>
                                      <p:tavLst>
                                        <p:tav tm="0">
                                          <p:val>
                                            <p:strVal val="#ppt_y"/>
                                          </p:val>
                                        </p:tav>
                                        <p:tav tm="100000">
                                          <p:val>
                                            <p:strVal val="#ppt_y"/>
                                          </p:val>
                                        </p:tav>
                                      </p:tavLst>
                                    </p:anim>
                                  </p:childTnLst>
                                </p:cTn>
                              </p:par>
                              <p:par>
                                <p:cTn id="285" presetID="2" presetClass="entr" presetSubtype="8" fill="hold" grpId="65" nodeType="withEffect">
                                  <p:stCondLst>
                                    <p:cond delay="0"/>
                                  </p:stCondLst>
                                  <p:childTnLst>
                                    <p:set>
                                      <p:cBhvr>
                                        <p:cTn id="286" dur="1" fill="hold">
                                          <p:stCondLst>
                                            <p:cond delay="0"/>
                                          </p:stCondLst>
                                        </p:cTn>
                                        <p:tgtEl>
                                          <p:spTgt spid="3"/>
                                        </p:tgtEl>
                                        <p:attrNameLst>
                                          <p:attrName>style.visibility</p:attrName>
                                        </p:attrNameLst>
                                      </p:cBhvr>
                                      <p:to>
                                        <p:strVal val="visible"/>
                                      </p:to>
                                    </p:set>
                                    <p:anim calcmode="lin" valueType="num">
                                      <p:cBhvr additive="base">
                                        <p:cTn id="2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8" dur="500">
                                          <p:stCondLst>
                                            <p:cond delay="0"/>
                                          </p:stCondLst>
                                        </p:cTn>
                                        <p:tgtEl>
                                          <p:spTgt spid="3"/>
                                        </p:tgtEl>
                                        <p:attrNameLst>
                                          <p:attrName>ppt_y</p:attrName>
                                        </p:attrNameLst>
                                      </p:cBhvr>
                                      <p:tavLst>
                                        <p:tav tm="0">
                                          <p:val>
                                            <p:strVal val="#ppt_y"/>
                                          </p:val>
                                        </p:tav>
                                        <p:tav tm="100000">
                                          <p:val>
                                            <p:strVal val="#ppt_y"/>
                                          </p:val>
                                        </p:tav>
                                      </p:tavLst>
                                    </p:anim>
                                  </p:childTnLst>
                                </p:cTn>
                              </p:par>
                              <p:par>
                                <p:cTn id="289" presetID="2" presetClass="entr" presetSubtype="8" fill="hold" grpId="66" nodeType="withEffect">
                                  <p:stCondLst>
                                    <p:cond delay="0"/>
                                  </p:stCondLst>
                                  <p:childTnLst>
                                    <p:set>
                                      <p:cBhvr>
                                        <p:cTn id="290" dur="1" fill="hold">
                                          <p:stCondLst>
                                            <p:cond delay="0"/>
                                          </p:stCondLst>
                                        </p:cTn>
                                        <p:tgtEl>
                                          <p:spTgt spid="3"/>
                                        </p:tgtEl>
                                        <p:attrNameLst>
                                          <p:attrName>style.visibility</p:attrName>
                                        </p:attrNameLst>
                                      </p:cBhvr>
                                      <p:to>
                                        <p:strVal val="visible"/>
                                      </p:to>
                                    </p:set>
                                    <p:anim calcmode="lin" valueType="num">
                                      <p:cBhvr additive="base">
                                        <p:cTn id="2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92" dur="500">
                                          <p:stCondLst>
                                            <p:cond delay="0"/>
                                          </p:stCondLst>
                                        </p:cTn>
                                        <p:tgtEl>
                                          <p:spTgt spid="3"/>
                                        </p:tgtEl>
                                        <p:attrNameLst>
                                          <p:attrName>ppt_y</p:attrName>
                                        </p:attrNameLst>
                                      </p:cBhvr>
                                      <p:tavLst>
                                        <p:tav tm="0">
                                          <p:val>
                                            <p:strVal val="#ppt_y"/>
                                          </p:val>
                                        </p:tav>
                                        <p:tav tm="100000">
                                          <p:val>
                                            <p:strVal val="#ppt_y"/>
                                          </p:val>
                                        </p:tav>
                                      </p:tavLst>
                                    </p:anim>
                                  </p:childTnLst>
                                </p:cTn>
                              </p:par>
                              <p:par>
                                <p:cTn id="293" presetID="2" presetClass="entr" presetSubtype="8" fill="hold" grpId="67" nodeType="withEffect">
                                  <p:stCondLst>
                                    <p:cond delay="0"/>
                                  </p:stCondLst>
                                  <p:childTnLst>
                                    <p:set>
                                      <p:cBhvr>
                                        <p:cTn id="294" dur="1" fill="hold">
                                          <p:stCondLst>
                                            <p:cond delay="0"/>
                                          </p:stCondLst>
                                        </p:cTn>
                                        <p:tgtEl>
                                          <p:spTgt spid="3"/>
                                        </p:tgtEl>
                                        <p:attrNameLst>
                                          <p:attrName>style.visibility</p:attrName>
                                        </p:attrNameLst>
                                      </p:cBhvr>
                                      <p:to>
                                        <p:strVal val="visible"/>
                                      </p:to>
                                    </p:set>
                                    <p:anim calcmode="lin" valueType="num">
                                      <p:cBhvr additive="base">
                                        <p:cTn id="2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96" dur="500">
                                          <p:stCondLst>
                                            <p:cond delay="0"/>
                                          </p:stCondLst>
                                        </p:cTn>
                                        <p:tgtEl>
                                          <p:spTgt spid="3"/>
                                        </p:tgtEl>
                                        <p:attrNameLst>
                                          <p:attrName>ppt_y</p:attrName>
                                        </p:attrNameLst>
                                      </p:cBhvr>
                                      <p:tavLst>
                                        <p:tav tm="0">
                                          <p:val>
                                            <p:strVal val="#ppt_y"/>
                                          </p:val>
                                        </p:tav>
                                        <p:tav tm="100000">
                                          <p:val>
                                            <p:strVal val="#ppt_y"/>
                                          </p:val>
                                        </p:tav>
                                      </p:tavLst>
                                    </p:anim>
                                  </p:childTnLst>
                                </p:cTn>
                              </p:par>
                              <p:par>
                                <p:cTn id="297" presetID="2" presetClass="entr" presetSubtype="8" fill="hold" grpId="68" nodeType="withEffect">
                                  <p:stCondLst>
                                    <p:cond delay="0"/>
                                  </p:stCondLst>
                                  <p:childTnLst>
                                    <p:set>
                                      <p:cBhvr>
                                        <p:cTn id="298" dur="1" fill="hold">
                                          <p:stCondLst>
                                            <p:cond delay="0"/>
                                          </p:stCondLst>
                                        </p:cTn>
                                        <p:tgtEl>
                                          <p:spTgt spid="3"/>
                                        </p:tgtEl>
                                        <p:attrNameLst>
                                          <p:attrName>style.visibility</p:attrName>
                                        </p:attrNameLst>
                                      </p:cBhvr>
                                      <p:to>
                                        <p:strVal val="visible"/>
                                      </p:to>
                                    </p:set>
                                    <p:anim calcmode="lin" valueType="num">
                                      <p:cBhvr additive="base">
                                        <p:cTn id="2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0" dur="500">
                                          <p:stCondLst>
                                            <p:cond delay="0"/>
                                          </p:stCondLst>
                                        </p:cTn>
                                        <p:tgtEl>
                                          <p:spTgt spid="3"/>
                                        </p:tgtEl>
                                        <p:attrNameLst>
                                          <p:attrName>ppt_y</p:attrName>
                                        </p:attrNameLst>
                                      </p:cBhvr>
                                      <p:tavLst>
                                        <p:tav tm="0">
                                          <p:val>
                                            <p:strVal val="#ppt_y"/>
                                          </p:val>
                                        </p:tav>
                                        <p:tav tm="100000">
                                          <p:val>
                                            <p:strVal val="#ppt_y"/>
                                          </p:val>
                                        </p:tav>
                                      </p:tavLst>
                                    </p:anim>
                                  </p:childTnLst>
                                </p:cTn>
                              </p:par>
                              <p:par>
                                <p:cTn id="301" presetID="2" presetClass="entr" presetSubtype="8" fill="hold" grpId="69" nodeType="withEffect">
                                  <p:stCondLst>
                                    <p:cond delay="0"/>
                                  </p:stCondLst>
                                  <p:childTnLst>
                                    <p:set>
                                      <p:cBhvr>
                                        <p:cTn id="302" dur="1" fill="hold">
                                          <p:stCondLst>
                                            <p:cond delay="0"/>
                                          </p:stCondLst>
                                        </p:cTn>
                                        <p:tgtEl>
                                          <p:spTgt spid="3"/>
                                        </p:tgtEl>
                                        <p:attrNameLst>
                                          <p:attrName>style.visibility</p:attrName>
                                        </p:attrNameLst>
                                      </p:cBhvr>
                                      <p:to>
                                        <p:strVal val="visible"/>
                                      </p:to>
                                    </p:set>
                                    <p:anim calcmode="lin" valueType="num">
                                      <p:cBhvr additive="base">
                                        <p:cTn id="3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4" dur="500">
                                          <p:stCondLst>
                                            <p:cond delay="0"/>
                                          </p:stCondLst>
                                        </p:cTn>
                                        <p:tgtEl>
                                          <p:spTgt spid="3"/>
                                        </p:tgtEl>
                                        <p:attrNameLst>
                                          <p:attrName>ppt_y</p:attrName>
                                        </p:attrNameLst>
                                      </p:cBhvr>
                                      <p:tavLst>
                                        <p:tav tm="0">
                                          <p:val>
                                            <p:strVal val="#ppt_y"/>
                                          </p:val>
                                        </p:tav>
                                        <p:tav tm="100000">
                                          <p:val>
                                            <p:strVal val="#ppt_y"/>
                                          </p:val>
                                        </p:tav>
                                      </p:tavLst>
                                    </p:anim>
                                  </p:childTnLst>
                                </p:cTn>
                              </p:par>
                              <p:par>
                                <p:cTn id="305" presetID="2" presetClass="entr" presetSubtype="8" fill="hold" grpId="70" nodeType="withEffect">
                                  <p:stCondLst>
                                    <p:cond delay="0"/>
                                  </p:stCondLst>
                                  <p:childTnLst>
                                    <p:set>
                                      <p:cBhvr>
                                        <p:cTn id="306" dur="1" fill="hold">
                                          <p:stCondLst>
                                            <p:cond delay="0"/>
                                          </p:stCondLst>
                                        </p:cTn>
                                        <p:tgtEl>
                                          <p:spTgt spid="3"/>
                                        </p:tgtEl>
                                        <p:attrNameLst>
                                          <p:attrName>style.visibility</p:attrName>
                                        </p:attrNameLst>
                                      </p:cBhvr>
                                      <p:to>
                                        <p:strVal val="visible"/>
                                      </p:to>
                                    </p:set>
                                    <p:anim calcmode="lin" valueType="num">
                                      <p:cBhvr additive="base">
                                        <p:cTn id="3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8" dur="500">
                                          <p:stCondLst>
                                            <p:cond delay="0"/>
                                          </p:stCondLst>
                                        </p:cTn>
                                        <p:tgtEl>
                                          <p:spTgt spid="3"/>
                                        </p:tgtEl>
                                        <p:attrNameLst>
                                          <p:attrName>ppt_y</p:attrName>
                                        </p:attrNameLst>
                                      </p:cBhvr>
                                      <p:tavLst>
                                        <p:tav tm="0">
                                          <p:val>
                                            <p:strVal val="#ppt_y"/>
                                          </p:val>
                                        </p:tav>
                                        <p:tav tm="100000">
                                          <p:val>
                                            <p:strVal val="#ppt_y"/>
                                          </p:val>
                                        </p:tav>
                                      </p:tavLst>
                                    </p:anim>
                                  </p:childTnLst>
                                </p:cTn>
                              </p:par>
                              <p:par>
                                <p:cTn id="309" presetID="2" presetClass="entr" presetSubtype="8" fill="hold" grpId="71" nodeType="withEffect">
                                  <p:stCondLst>
                                    <p:cond delay="0"/>
                                  </p:stCondLst>
                                  <p:childTnLst>
                                    <p:set>
                                      <p:cBhvr>
                                        <p:cTn id="310" dur="1" fill="hold">
                                          <p:stCondLst>
                                            <p:cond delay="0"/>
                                          </p:stCondLst>
                                        </p:cTn>
                                        <p:tgtEl>
                                          <p:spTgt spid="3"/>
                                        </p:tgtEl>
                                        <p:attrNameLst>
                                          <p:attrName>style.visibility</p:attrName>
                                        </p:attrNameLst>
                                      </p:cBhvr>
                                      <p:to>
                                        <p:strVal val="visible"/>
                                      </p:to>
                                    </p:set>
                                    <p:anim calcmode="lin" valueType="num">
                                      <p:cBhvr additive="base">
                                        <p:cTn id="3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12" dur="500">
                                          <p:stCondLst>
                                            <p:cond delay="0"/>
                                          </p:stCondLst>
                                        </p:cTn>
                                        <p:tgtEl>
                                          <p:spTgt spid="3"/>
                                        </p:tgtEl>
                                        <p:attrNameLst>
                                          <p:attrName>ppt_y</p:attrName>
                                        </p:attrNameLst>
                                      </p:cBhvr>
                                      <p:tavLst>
                                        <p:tav tm="0">
                                          <p:val>
                                            <p:strVal val="#ppt_y"/>
                                          </p:val>
                                        </p:tav>
                                        <p:tav tm="100000">
                                          <p:val>
                                            <p:strVal val="#ppt_y"/>
                                          </p:val>
                                        </p:tav>
                                      </p:tavLst>
                                    </p:anim>
                                  </p:childTnLst>
                                </p:cTn>
                              </p:par>
                              <p:par>
                                <p:cTn id="313" presetID="2" presetClass="entr" presetSubtype="8" fill="hold" grpId="72" nodeType="withEffect">
                                  <p:stCondLst>
                                    <p:cond delay="0"/>
                                  </p:stCondLst>
                                  <p:childTnLst>
                                    <p:set>
                                      <p:cBhvr>
                                        <p:cTn id="314" dur="1" fill="hold">
                                          <p:stCondLst>
                                            <p:cond delay="0"/>
                                          </p:stCondLst>
                                        </p:cTn>
                                        <p:tgtEl>
                                          <p:spTgt spid="3"/>
                                        </p:tgtEl>
                                        <p:attrNameLst>
                                          <p:attrName>style.visibility</p:attrName>
                                        </p:attrNameLst>
                                      </p:cBhvr>
                                      <p:to>
                                        <p:strVal val="visible"/>
                                      </p:to>
                                    </p:set>
                                    <p:anim calcmode="lin" valueType="num">
                                      <p:cBhvr additive="base">
                                        <p:cTn id="3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16" dur="500">
                                          <p:stCondLst>
                                            <p:cond delay="0"/>
                                          </p:stCondLst>
                                        </p:cTn>
                                        <p:tgtEl>
                                          <p:spTgt spid="3"/>
                                        </p:tgtEl>
                                        <p:attrNameLst>
                                          <p:attrName>ppt_y</p:attrName>
                                        </p:attrNameLst>
                                      </p:cBhvr>
                                      <p:tavLst>
                                        <p:tav tm="0">
                                          <p:val>
                                            <p:strVal val="#ppt_y"/>
                                          </p:val>
                                        </p:tav>
                                        <p:tav tm="100000">
                                          <p:val>
                                            <p:strVal val="#ppt_y"/>
                                          </p:val>
                                        </p:tav>
                                      </p:tavLst>
                                    </p:anim>
                                  </p:childTnLst>
                                </p:cTn>
                              </p:par>
                              <p:par>
                                <p:cTn id="317" presetID="2" presetClass="entr" presetSubtype="8" fill="hold" grpId="73" nodeType="withEffect">
                                  <p:stCondLst>
                                    <p:cond delay="0"/>
                                  </p:stCondLst>
                                  <p:childTnLst>
                                    <p:set>
                                      <p:cBhvr>
                                        <p:cTn id="318" dur="1" fill="hold">
                                          <p:stCondLst>
                                            <p:cond delay="0"/>
                                          </p:stCondLst>
                                        </p:cTn>
                                        <p:tgtEl>
                                          <p:spTgt spid="3"/>
                                        </p:tgtEl>
                                        <p:attrNameLst>
                                          <p:attrName>style.visibility</p:attrName>
                                        </p:attrNameLst>
                                      </p:cBhvr>
                                      <p:to>
                                        <p:strVal val="visible"/>
                                      </p:to>
                                    </p:set>
                                    <p:anim calcmode="lin" valueType="num">
                                      <p:cBhvr additive="base">
                                        <p:cTn id="3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0" dur="500">
                                          <p:stCondLst>
                                            <p:cond delay="0"/>
                                          </p:stCondLst>
                                        </p:cTn>
                                        <p:tgtEl>
                                          <p:spTgt spid="3"/>
                                        </p:tgtEl>
                                        <p:attrNameLst>
                                          <p:attrName>ppt_y</p:attrName>
                                        </p:attrNameLst>
                                      </p:cBhvr>
                                      <p:tavLst>
                                        <p:tav tm="0">
                                          <p:val>
                                            <p:strVal val="#ppt_y"/>
                                          </p:val>
                                        </p:tav>
                                        <p:tav tm="100000">
                                          <p:val>
                                            <p:strVal val="#ppt_y"/>
                                          </p:val>
                                        </p:tav>
                                      </p:tavLst>
                                    </p:anim>
                                  </p:childTnLst>
                                </p:cTn>
                              </p:par>
                              <p:par>
                                <p:cTn id="321" presetID="2" presetClass="entr" presetSubtype="8" fill="hold" grpId="74" nodeType="withEffect">
                                  <p:stCondLst>
                                    <p:cond delay="0"/>
                                  </p:stCondLst>
                                  <p:childTnLst>
                                    <p:set>
                                      <p:cBhvr>
                                        <p:cTn id="322" dur="1" fill="hold">
                                          <p:stCondLst>
                                            <p:cond delay="0"/>
                                          </p:stCondLst>
                                        </p:cTn>
                                        <p:tgtEl>
                                          <p:spTgt spid="3"/>
                                        </p:tgtEl>
                                        <p:attrNameLst>
                                          <p:attrName>style.visibility</p:attrName>
                                        </p:attrNameLst>
                                      </p:cBhvr>
                                      <p:to>
                                        <p:strVal val="visible"/>
                                      </p:to>
                                    </p:set>
                                    <p:anim calcmode="lin" valueType="num">
                                      <p:cBhvr additive="base">
                                        <p:cTn id="3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4" dur="500">
                                          <p:stCondLst>
                                            <p:cond delay="0"/>
                                          </p:stCondLst>
                                        </p:cTn>
                                        <p:tgtEl>
                                          <p:spTgt spid="3"/>
                                        </p:tgtEl>
                                        <p:attrNameLst>
                                          <p:attrName>ppt_y</p:attrName>
                                        </p:attrNameLst>
                                      </p:cBhvr>
                                      <p:tavLst>
                                        <p:tav tm="0">
                                          <p:val>
                                            <p:strVal val="#ppt_y"/>
                                          </p:val>
                                        </p:tav>
                                        <p:tav tm="100000">
                                          <p:val>
                                            <p:strVal val="#ppt_y"/>
                                          </p:val>
                                        </p:tav>
                                      </p:tavLst>
                                    </p:anim>
                                  </p:childTnLst>
                                </p:cTn>
                              </p:par>
                              <p:par>
                                <p:cTn id="325" presetID="2" presetClass="entr" presetSubtype="8" fill="hold" grpId="75" nodeType="withEffect">
                                  <p:stCondLst>
                                    <p:cond delay="0"/>
                                  </p:stCondLst>
                                  <p:childTnLst>
                                    <p:set>
                                      <p:cBhvr>
                                        <p:cTn id="326" dur="1" fill="hold">
                                          <p:stCondLst>
                                            <p:cond delay="0"/>
                                          </p:stCondLst>
                                        </p:cTn>
                                        <p:tgtEl>
                                          <p:spTgt spid="3"/>
                                        </p:tgtEl>
                                        <p:attrNameLst>
                                          <p:attrName>style.visibility</p:attrName>
                                        </p:attrNameLst>
                                      </p:cBhvr>
                                      <p:to>
                                        <p:strVal val="visible"/>
                                      </p:to>
                                    </p:set>
                                    <p:anim calcmode="lin" valueType="num">
                                      <p:cBhvr additive="base">
                                        <p:cTn id="3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8" dur="500">
                                          <p:stCondLst>
                                            <p:cond delay="0"/>
                                          </p:stCondLst>
                                        </p:cTn>
                                        <p:tgtEl>
                                          <p:spTgt spid="3"/>
                                        </p:tgtEl>
                                        <p:attrNameLst>
                                          <p:attrName>ppt_y</p:attrName>
                                        </p:attrNameLst>
                                      </p:cBhvr>
                                      <p:tavLst>
                                        <p:tav tm="0">
                                          <p:val>
                                            <p:strVal val="#ppt_y"/>
                                          </p:val>
                                        </p:tav>
                                        <p:tav tm="100000">
                                          <p:val>
                                            <p:strVal val="#ppt_y"/>
                                          </p:val>
                                        </p:tav>
                                      </p:tavLst>
                                    </p:anim>
                                  </p:childTnLst>
                                </p:cTn>
                              </p:par>
                              <p:par>
                                <p:cTn id="329" presetID="2" presetClass="entr" presetSubtype="8" fill="hold" grpId="76" nodeType="withEffect">
                                  <p:stCondLst>
                                    <p:cond delay="0"/>
                                  </p:stCondLst>
                                  <p:childTnLst>
                                    <p:set>
                                      <p:cBhvr>
                                        <p:cTn id="330" dur="1" fill="hold">
                                          <p:stCondLst>
                                            <p:cond delay="0"/>
                                          </p:stCondLst>
                                        </p:cTn>
                                        <p:tgtEl>
                                          <p:spTgt spid="3"/>
                                        </p:tgtEl>
                                        <p:attrNameLst>
                                          <p:attrName>style.visibility</p:attrName>
                                        </p:attrNameLst>
                                      </p:cBhvr>
                                      <p:to>
                                        <p:strVal val="visible"/>
                                      </p:to>
                                    </p:set>
                                    <p:anim calcmode="lin" valueType="num">
                                      <p:cBhvr additive="base">
                                        <p:cTn id="3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32" dur="500">
                                          <p:stCondLst>
                                            <p:cond delay="0"/>
                                          </p:stCondLst>
                                        </p:cTn>
                                        <p:tgtEl>
                                          <p:spTgt spid="3"/>
                                        </p:tgtEl>
                                        <p:attrNameLst>
                                          <p:attrName>ppt_y</p:attrName>
                                        </p:attrNameLst>
                                      </p:cBhvr>
                                      <p:tavLst>
                                        <p:tav tm="0">
                                          <p:val>
                                            <p:strVal val="#ppt_y"/>
                                          </p:val>
                                        </p:tav>
                                        <p:tav tm="100000">
                                          <p:val>
                                            <p:strVal val="#ppt_y"/>
                                          </p:val>
                                        </p:tav>
                                      </p:tavLst>
                                    </p:anim>
                                  </p:childTnLst>
                                </p:cTn>
                              </p:par>
                              <p:par>
                                <p:cTn id="333" presetID="2" presetClass="entr" presetSubtype="8" fill="hold" grpId="77" nodeType="withEffect">
                                  <p:stCondLst>
                                    <p:cond delay="0"/>
                                  </p:stCondLst>
                                  <p:childTnLst>
                                    <p:set>
                                      <p:cBhvr>
                                        <p:cTn id="334" dur="1" fill="hold">
                                          <p:stCondLst>
                                            <p:cond delay="0"/>
                                          </p:stCondLst>
                                        </p:cTn>
                                        <p:tgtEl>
                                          <p:spTgt spid="3"/>
                                        </p:tgtEl>
                                        <p:attrNameLst>
                                          <p:attrName>style.visibility</p:attrName>
                                        </p:attrNameLst>
                                      </p:cBhvr>
                                      <p:to>
                                        <p:strVal val="visible"/>
                                      </p:to>
                                    </p:set>
                                    <p:anim calcmode="lin" valueType="num">
                                      <p:cBhvr additive="base">
                                        <p:cTn id="3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36" dur="500">
                                          <p:stCondLst>
                                            <p:cond delay="0"/>
                                          </p:stCondLst>
                                        </p:cTn>
                                        <p:tgtEl>
                                          <p:spTgt spid="3"/>
                                        </p:tgtEl>
                                        <p:attrNameLst>
                                          <p:attrName>ppt_y</p:attrName>
                                        </p:attrNameLst>
                                      </p:cBhvr>
                                      <p:tavLst>
                                        <p:tav tm="0">
                                          <p:val>
                                            <p:strVal val="#ppt_y"/>
                                          </p:val>
                                        </p:tav>
                                        <p:tav tm="100000">
                                          <p:val>
                                            <p:strVal val="#ppt_y"/>
                                          </p:val>
                                        </p:tav>
                                      </p:tavLst>
                                    </p:anim>
                                  </p:childTnLst>
                                </p:cTn>
                              </p:par>
                              <p:par>
                                <p:cTn id="337" presetID="2" presetClass="entr" presetSubtype="8" fill="hold" grpId="78" nodeType="withEffect">
                                  <p:stCondLst>
                                    <p:cond delay="0"/>
                                  </p:stCondLst>
                                  <p:childTnLst>
                                    <p:set>
                                      <p:cBhvr>
                                        <p:cTn id="338" dur="1" fill="hold">
                                          <p:stCondLst>
                                            <p:cond delay="0"/>
                                          </p:stCondLst>
                                        </p:cTn>
                                        <p:tgtEl>
                                          <p:spTgt spid="3"/>
                                        </p:tgtEl>
                                        <p:attrNameLst>
                                          <p:attrName>style.visibility</p:attrName>
                                        </p:attrNameLst>
                                      </p:cBhvr>
                                      <p:to>
                                        <p:strVal val="visible"/>
                                      </p:to>
                                    </p:set>
                                    <p:anim calcmode="lin" valueType="num">
                                      <p:cBhvr additive="base">
                                        <p:cTn id="3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40" dur="500">
                                          <p:stCondLst>
                                            <p:cond delay="0"/>
                                          </p:stCondLst>
                                        </p:cTn>
                                        <p:tgtEl>
                                          <p:spTgt spid="3"/>
                                        </p:tgtEl>
                                        <p:attrNameLst>
                                          <p:attrName>ppt_y</p:attrName>
                                        </p:attrNameLst>
                                      </p:cBhvr>
                                      <p:tavLst>
                                        <p:tav tm="0">
                                          <p:val>
                                            <p:strVal val="#ppt_y"/>
                                          </p:val>
                                        </p:tav>
                                        <p:tav tm="100000">
                                          <p:val>
                                            <p:strVal val="#ppt_y"/>
                                          </p:val>
                                        </p:tav>
                                      </p:tavLst>
                                    </p:anim>
                                  </p:childTnLst>
                                </p:cTn>
                              </p:par>
                              <p:par>
                                <p:cTn id="341" presetID="2" presetClass="entr" presetSubtype="8" fill="hold" grpId="79" nodeType="withEffect">
                                  <p:stCondLst>
                                    <p:cond delay="0"/>
                                  </p:stCondLst>
                                  <p:childTnLst>
                                    <p:set>
                                      <p:cBhvr>
                                        <p:cTn id="342" dur="1" fill="hold">
                                          <p:stCondLst>
                                            <p:cond delay="0"/>
                                          </p:stCondLst>
                                        </p:cTn>
                                        <p:tgtEl>
                                          <p:spTgt spid="3"/>
                                        </p:tgtEl>
                                        <p:attrNameLst>
                                          <p:attrName>style.visibility</p:attrName>
                                        </p:attrNameLst>
                                      </p:cBhvr>
                                      <p:to>
                                        <p:strVal val="visible"/>
                                      </p:to>
                                    </p:set>
                                    <p:anim calcmode="lin" valueType="num">
                                      <p:cBhvr additive="base">
                                        <p:cTn id="3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44" dur="500">
                                          <p:stCondLst>
                                            <p:cond delay="0"/>
                                          </p:stCondLst>
                                        </p:cTn>
                                        <p:tgtEl>
                                          <p:spTgt spid="3"/>
                                        </p:tgtEl>
                                        <p:attrNameLst>
                                          <p:attrName>ppt_y</p:attrName>
                                        </p:attrNameLst>
                                      </p:cBhvr>
                                      <p:tavLst>
                                        <p:tav tm="0">
                                          <p:val>
                                            <p:strVal val="#ppt_y"/>
                                          </p:val>
                                        </p:tav>
                                        <p:tav tm="100000">
                                          <p:val>
                                            <p:strVal val="#ppt_y"/>
                                          </p:val>
                                        </p:tav>
                                      </p:tavLst>
                                    </p:anim>
                                  </p:childTnLst>
                                </p:cTn>
                              </p:par>
                              <p:par>
                                <p:cTn id="345" presetID="2" presetClass="entr" presetSubtype="8" fill="hold" grpId="80" nodeType="withEffect">
                                  <p:stCondLst>
                                    <p:cond delay="0"/>
                                  </p:stCondLst>
                                  <p:childTnLst>
                                    <p:set>
                                      <p:cBhvr>
                                        <p:cTn id="346" dur="1" fill="hold">
                                          <p:stCondLst>
                                            <p:cond delay="0"/>
                                          </p:stCondLst>
                                        </p:cTn>
                                        <p:tgtEl>
                                          <p:spTgt spid="3"/>
                                        </p:tgtEl>
                                        <p:attrNameLst>
                                          <p:attrName>style.visibility</p:attrName>
                                        </p:attrNameLst>
                                      </p:cBhvr>
                                      <p:to>
                                        <p:strVal val="visible"/>
                                      </p:to>
                                    </p:set>
                                    <p:anim calcmode="lin" valueType="num">
                                      <p:cBhvr additive="base">
                                        <p:cTn id="3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48" dur="500">
                                          <p:stCondLst>
                                            <p:cond delay="0"/>
                                          </p:stCondLst>
                                        </p:cTn>
                                        <p:tgtEl>
                                          <p:spTgt spid="3"/>
                                        </p:tgtEl>
                                        <p:attrNameLst>
                                          <p:attrName>ppt_y</p:attrName>
                                        </p:attrNameLst>
                                      </p:cBhvr>
                                      <p:tavLst>
                                        <p:tav tm="0">
                                          <p:val>
                                            <p:strVal val="#ppt_y"/>
                                          </p:val>
                                        </p:tav>
                                        <p:tav tm="100000">
                                          <p:val>
                                            <p:strVal val="#ppt_y"/>
                                          </p:val>
                                        </p:tav>
                                      </p:tavLst>
                                    </p:anim>
                                  </p:childTnLst>
                                </p:cTn>
                              </p:par>
                              <p:par>
                                <p:cTn id="349" presetID="2" presetClass="entr" presetSubtype="8" fill="hold" grpId="81" nodeType="withEffect">
                                  <p:stCondLst>
                                    <p:cond delay="0"/>
                                  </p:stCondLst>
                                  <p:childTnLst>
                                    <p:set>
                                      <p:cBhvr>
                                        <p:cTn id="350" dur="1" fill="hold">
                                          <p:stCondLst>
                                            <p:cond delay="0"/>
                                          </p:stCondLst>
                                        </p:cTn>
                                        <p:tgtEl>
                                          <p:spTgt spid="3"/>
                                        </p:tgtEl>
                                        <p:attrNameLst>
                                          <p:attrName>style.visibility</p:attrName>
                                        </p:attrNameLst>
                                      </p:cBhvr>
                                      <p:to>
                                        <p:strVal val="visible"/>
                                      </p:to>
                                    </p:set>
                                    <p:anim calcmode="lin" valueType="num">
                                      <p:cBhvr additive="base">
                                        <p:cTn id="3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52" dur="500">
                                          <p:stCondLst>
                                            <p:cond delay="0"/>
                                          </p:stCondLst>
                                        </p:cTn>
                                        <p:tgtEl>
                                          <p:spTgt spid="3"/>
                                        </p:tgtEl>
                                        <p:attrNameLst>
                                          <p:attrName>ppt_y</p:attrName>
                                        </p:attrNameLst>
                                      </p:cBhvr>
                                      <p:tavLst>
                                        <p:tav tm="0">
                                          <p:val>
                                            <p:strVal val="#ppt_y"/>
                                          </p:val>
                                        </p:tav>
                                        <p:tav tm="100000">
                                          <p:val>
                                            <p:strVal val="#ppt_y"/>
                                          </p:val>
                                        </p:tav>
                                      </p:tavLst>
                                    </p:anim>
                                  </p:childTnLst>
                                </p:cTn>
                              </p:par>
                              <p:par>
                                <p:cTn id="353" presetID="2" presetClass="entr" presetSubtype="8" fill="hold" grpId="82" nodeType="withEffect">
                                  <p:stCondLst>
                                    <p:cond delay="0"/>
                                  </p:stCondLst>
                                  <p:childTnLst>
                                    <p:set>
                                      <p:cBhvr>
                                        <p:cTn id="354" dur="1" fill="hold">
                                          <p:stCondLst>
                                            <p:cond delay="0"/>
                                          </p:stCondLst>
                                        </p:cTn>
                                        <p:tgtEl>
                                          <p:spTgt spid="3"/>
                                        </p:tgtEl>
                                        <p:attrNameLst>
                                          <p:attrName>style.visibility</p:attrName>
                                        </p:attrNameLst>
                                      </p:cBhvr>
                                      <p:to>
                                        <p:strVal val="visible"/>
                                      </p:to>
                                    </p:set>
                                    <p:anim calcmode="lin" valueType="num">
                                      <p:cBhvr additive="base">
                                        <p:cTn id="3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56" dur="500">
                                          <p:stCondLst>
                                            <p:cond delay="0"/>
                                          </p:stCondLst>
                                        </p:cTn>
                                        <p:tgtEl>
                                          <p:spTgt spid="3"/>
                                        </p:tgtEl>
                                        <p:attrNameLst>
                                          <p:attrName>ppt_y</p:attrName>
                                        </p:attrNameLst>
                                      </p:cBhvr>
                                      <p:tavLst>
                                        <p:tav tm="0">
                                          <p:val>
                                            <p:strVal val="#ppt_y"/>
                                          </p:val>
                                        </p:tav>
                                        <p:tav tm="100000">
                                          <p:val>
                                            <p:strVal val="#ppt_y"/>
                                          </p:val>
                                        </p:tav>
                                      </p:tavLst>
                                    </p:anim>
                                  </p:childTnLst>
                                </p:cTn>
                              </p:par>
                              <p:par>
                                <p:cTn id="357" presetID="2" presetClass="entr" presetSubtype="8" fill="hold" grpId="83" nodeType="withEffect">
                                  <p:stCondLst>
                                    <p:cond delay="0"/>
                                  </p:stCondLst>
                                  <p:childTnLst>
                                    <p:set>
                                      <p:cBhvr>
                                        <p:cTn id="358" dur="1" fill="hold">
                                          <p:stCondLst>
                                            <p:cond delay="0"/>
                                          </p:stCondLst>
                                        </p:cTn>
                                        <p:tgtEl>
                                          <p:spTgt spid="3"/>
                                        </p:tgtEl>
                                        <p:attrNameLst>
                                          <p:attrName>style.visibility</p:attrName>
                                        </p:attrNameLst>
                                      </p:cBhvr>
                                      <p:to>
                                        <p:strVal val="visible"/>
                                      </p:to>
                                    </p:set>
                                    <p:anim calcmode="lin" valueType="num">
                                      <p:cBhvr additive="base">
                                        <p:cTn id="3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0" dur="500">
                                          <p:stCondLst>
                                            <p:cond delay="0"/>
                                          </p:stCondLst>
                                        </p:cTn>
                                        <p:tgtEl>
                                          <p:spTgt spid="3"/>
                                        </p:tgtEl>
                                        <p:attrNameLst>
                                          <p:attrName>ppt_y</p:attrName>
                                        </p:attrNameLst>
                                      </p:cBhvr>
                                      <p:tavLst>
                                        <p:tav tm="0">
                                          <p:val>
                                            <p:strVal val="#ppt_y"/>
                                          </p:val>
                                        </p:tav>
                                        <p:tav tm="100000">
                                          <p:val>
                                            <p:strVal val="#ppt_y"/>
                                          </p:val>
                                        </p:tav>
                                      </p:tavLst>
                                    </p:anim>
                                  </p:childTnLst>
                                </p:cTn>
                              </p:par>
                              <p:par>
                                <p:cTn id="361" presetID="2" presetClass="entr" presetSubtype="8" fill="hold" grpId="84" nodeType="withEffect">
                                  <p:stCondLst>
                                    <p:cond delay="0"/>
                                  </p:stCondLst>
                                  <p:childTnLst>
                                    <p:set>
                                      <p:cBhvr>
                                        <p:cTn id="362" dur="1" fill="hold">
                                          <p:stCondLst>
                                            <p:cond delay="0"/>
                                          </p:stCondLst>
                                        </p:cTn>
                                        <p:tgtEl>
                                          <p:spTgt spid="3"/>
                                        </p:tgtEl>
                                        <p:attrNameLst>
                                          <p:attrName>style.visibility</p:attrName>
                                        </p:attrNameLst>
                                      </p:cBhvr>
                                      <p:to>
                                        <p:strVal val="visible"/>
                                      </p:to>
                                    </p:set>
                                    <p:anim calcmode="lin" valueType="num">
                                      <p:cBhvr additive="base">
                                        <p:cTn id="3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4" dur="500">
                                          <p:stCondLst>
                                            <p:cond delay="0"/>
                                          </p:stCondLst>
                                        </p:cTn>
                                        <p:tgtEl>
                                          <p:spTgt spid="3"/>
                                        </p:tgtEl>
                                        <p:attrNameLst>
                                          <p:attrName>ppt_y</p:attrName>
                                        </p:attrNameLst>
                                      </p:cBhvr>
                                      <p:tavLst>
                                        <p:tav tm="0">
                                          <p:val>
                                            <p:strVal val="#ppt_y"/>
                                          </p:val>
                                        </p:tav>
                                        <p:tav tm="100000">
                                          <p:val>
                                            <p:strVal val="#ppt_y"/>
                                          </p:val>
                                        </p:tav>
                                      </p:tavLst>
                                    </p:anim>
                                  </p:childTnLst>
                                </p:cTn>
                              </p:par>
                              <p:par>
                                <p:cTn id="365" presetID="2" presetClass="entr" presetSubtype="8" fill="hold" grpId="85" nodeType="withEffect">
                                  <p:stCondLst>
                                    <p:cond delay="0"/>
                                  </p:stCondLst>
                                  <p:childTnLst>
                                    <p:set>
                                      <p:cBhvr>
                                        <p:cTn id="366" dur="1" fill="hold">
                                          <p:stCondLst>
                                            <p:cond delay="0"/>
                                          </p:stCondLst>
                                        </p:cTn>
                                        <p:tgtEl>
                                          <p:spTgt spid="3"/>
                                        </p:tgtEl>
                                        <p:attrNameLst>
                                          <p:attrName>style.visibility</p:attrName>
                                        </p:attrNameLst>
                                      </p:cBhvr>
                                      <p:to>
                                        <p:strVal val="visible"/>
                                      </p:to>
                                    </p:set>
                                    <p:anim calcmode="lin" valueType="num">
                                      <p:cBhvr additive="base">
                                        <p:cTn id="3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8" dur="500">
                                          <p:stCondLst>
                                            <p:cond delay="0"/>
                                          </p:stCondLst>
                                        </p:cTn>
                                        <p:tgtEl>
                                          <p:spTgt spid="3"/>
                                        </p:tgtEl>
                                        <p:attrNameLst>
                                          <p:attrName>ppt_y</p:attrName>
                                        </p:attrNameLst>
                                      </p:cBhvr>
                                      <p:tavLst>
                                        <p:tav tm="0">
                                          <p:val>
                                            <p:strVal val="#ppt_y"/>
                                          </p:val>
                                        </p:tav>
                                        <p:tav tm="100000">
                                          <p:val>
                                            <p:strVal val="#ppt_y"/>
                                          </p:val>
                                        </p:tav>
                                      </p:tavLst>
                                    </p:anim>
                                  </p:childTnLst>
                                </p:cTn>
                              </p:par>
                              <p:par>
                                <p:cTn id="369" presetID="2" presetClass="entr" presetSubtype="8" fill="hold" grpId="86" nodeType="withEffect">
                                  <p:stCondLst>
                                    <p:cond delay="0"/>
                                  </p:stCondLst>
                                  <p:childTnLst>
                                    <p:set>
                                      <p:cBhvr>
                                        <p:cTn id="370" dur="1" fill="hold">
                                          <p:stCondLst>
                                            <p:cond delay="0"/>
                                          </p:stCondLst>
                                        </p:cTn>
                                        <p:tgtEl>
                                          <p:spTgt spid="3"/>
                                        </p:tgtEl>
                                        <p:attrNameLst>
                                          <p:attrName>style.visibility</p:attrName>
                                        </p:attrNameLst>
                                      </p:cBhvr>
                                      <p:to>
                                        <p:strVal val="visible"/>
                                      </p:to>
                                    </p:set>
                                    <p:anim calcmode="lin" valueType="num">
                                      <p:cBhvr additive="base">
                                        <p:cTn id="3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72" dur="500">
                                          <p:stCondLst>
                                            <p:cond delay="0"/>
                                          </p:stCondLst>
                                        </p:cTn>
                                        <p:tgtEl>
                                          <p:spTgt spid="3"/>
                                        </p:tgtEl>
                                        <p:attrNameLst>
                                          <p:attrName>ppt_y</p:attrName>
                                        </p:attrNameLst>
                                      </p:cBhvr>
                                      <p:tavLst>
                                        <p:tav tm="0">
                                          <p:val>
                                            <p:strVal val="#ppt_y"/>
                                          </p:val>
                                        </p:tav>
                                        <p:tav tm="100000">
                                          <p:val>
                                            <p:strVal val="#ppt_y"/>
                                          </p:val>
                                        </p:tav>
                                      </p:tavLst>
                                    </p:anim>
                                  </p:childTnLst>
                                </p:cTn>
                              </p:par>
                              <p:par>
                                <p:cTn id="373" presetID="2" presetClass="entr" presetSubtype="8" fill="hold" grpId="87" nodeType="withEffect">
                                  <p:stCondLst>
                                    <p:cond delay="0"/>
                                  </p:stCondLst>
                                  <p:childTnLst>
                                    <p:set>
                                      <p:cBhvr>
                                        <p:cTn id="374" dur="1" fill="hold">
                                          <p:stCondLst>
                                            <p:cond delay="0"/>
                                          </p:stCondLst>
                                        </p:cTn>
                                        <p:tgtEl>
                                          <p:spTgt spid="3"/>
                                        </p:tgtEl>
                                        <p:attrNameLst>
                                          <p:attrName>style.visibility</p:attrName>
                                        </p:attrNameLst>
                                      </p:cBhvr>
                                      <p:to>
                                        <p:strVal val="visible"/>
                                      </p:to>
                                    </p:set>
                                    <p:anim calcmode="lin" valueType="num">
                                      <p:cBhvr additive="base">
                                        <p:cTn id="3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76" dur="500">
                                          <p:stCondLst>
                                            <p:cond delay="0"/>
                                          </p:stCondLst>
                                        </p:cTn>
                                        <p:tgtEl>
                                          <p:spTgt spid="3"/>
                                        </p:tgtEl>
                                        <p:attrNameLst>
                                          <p:attrName>ppt_y</p:attrName>
                                        </p:attrNameLst>
                                      </p:cBhvr>
                                      <p:tavLst>
                                        <p:tav tm="0">
                                          <p:val>
                                            <p:strVal val="#ppt_y"/>
                                          </p:val>
                                        </p:tav>
                                        <p:tav tm="100000">
                                          <p:val>
                                            <p:strVal val="#ppt_y"/>
                                          </p:val>
                                        </p:tav>
                                      </p:tavLst>
                                    </p:anim>
                                  </p:childTnLst>
                                </p:cTn>
                              </p:par>
                              <p:par>
                                <p:cTn id="377" presetID="2" presetClass="entr" presetSubtype="2" fill="hold" grpId="0" nodeType="withEffect">
                                  <p:stCondLst>
                                    <p:cond delay="0"/>
                                  </p:stCondLst>
                                  <p:childTnLst>
                                    <p:set>
                                      <p:cBhvr>
                                        <p:cTn id="378" dur="1" fill="hold">
                                          <p:stCondLst>
                                            <p:cond delay="0"/>
                                          </p:stCondLst>
                                        </p:cTn>
                                        <p:tgtEl>
                                          <p:spTgt spid="40"/>
                                        </p:tgtEl>
                                        <p:attrNameLst>
                                          <p:attrName>style.visibility</p:attrName>
                                        </p:attrNameLst>
                                      </p:cBhvr>
                                      <p:to>
                                        <p:strVal val="visible"/>
                                      </p:to>
                                    </p:set>
                                    <p:anim calcmode="lin" valueType="num">
                                      <p:cBhvr additive="base">
                                        <p:cTn id="379" dur="500">
                                          <p:stCondLst>
                                            <p:cond delay="0"/>
                                          </p:stCondLst>
                                        </p:cTn>
                                        <p:tgtEl>
                                          <p:spTgt spid="40"/>
                                        </p:tgtEl>
                                        <p:attrNameLst>
                                          <p:attrName>ppt_x</p:attrName>
                                        </p:attrNameLst>
                                      </p:cBhvr>
                                      <p:tavLst>
                                        <p:tav tm="0">
                                          <p:val>
                                            <p:strVal val="1+#ppt_w/2"/>
                                          </p:val>
                                        </p:tav>
                                        <p:tav tm="100000">
                                          <p:val>
                                            <p:strVal val="#ppt_x"/>
                                          </p:val>
                                        </p:tav>
                                      </p:tavLst>
                                    </p:anim>
                                    <p:anim calcmode="lin" valueType="num">
                                      <p:cBhvr additive="base">
                                        <p:cTn id="380" dur="500">
                                          <p:stCondLst>
                                            <p:cond delay="0"/>
                                          </p:stCondLst>
                                        </p:cTn>
                                        <p:tgtEl>
                                          <p:spTgt spid="40"/>
                                        </p:tgtEl>
                                        <p:attrNameLst>
                                          <p:attrName>ppt_y</p:attrName>
                                        </p:attrNameLst>
                                      </p:cBhvr>
                                      <p:tavLst>
                                        <p:tav tm="0">
                                          <p:val>
                                            <p:strVal val="#ppt_y"/>
                                          </p:val>
                                        </p:tav>
                                        <p:tav tm="100000">
                                          <p:val>
                                            <p:strVal val="#ppt_y"/>
                                          </p:val>
                                        </p:tav>
                                      </p:tavLst>
                                    </p:anim>
                                  </p:childTnLst>
                                </p:cTn>
                              </p:par>
                              <p:par>
                                <p:cTn id="381" presetID="2" presetClass="entr" presetSubtype="2" fill="hold" grpId="1" nodeType="withEffect">
                                  <p:stCondLst>
                                    <p:cond delay="0"/>
                                  </p:stCondLst>
                                  <p:childTnLst>
                                    <p:set>
                                      <p:cBhvr>
                                        <p:cTn id="382" dur="1" fill="hold">
                                          <p:stCondLst>
                                            <p:cond delay="0"/>
                                          </p:stCondLst>
                                        </p:cTn>
                                        <p:tgtEl>
                                          <p:spTgt spid="40"/>
                                        </p:tgtEl>
                                        <p:attrNameLst>
                                          <p:attrName>style.visibility</p:attrName>
                                        </p:attrNameLst>
                                      </p:cBhvr>
                                      <p:to>
                                        <p:strVal val="visible"/>
                                      </p:to>
                                    </p:set>
                                    <p:anim calcmode="lin" valueType="num">
                                      <p:cBhvr additive="base">
                                        <p:cTn id="383" dur="500">
                                          <p:stCondLst>
                                            <p:cond delay="0"/>
                                          </p:stCondLst>
                                        </p:cTn>
                                        <p:tgtEl>
                                          <p:spTgt spid="40"/>
                                        </p:tgtEl>
                                        <p:attrNameLst>
                                          <p:attrName>ppt_x</p:attrName>
                                        </p:attrNameLst>
                                      </p:cBhvr>
                                      <p:tavLst>
                                        <p:tav tm="0">
                                          <p:val>
                                            <p:strVal val="1+#ppt_w/2"/>
                                          </p:val>
                                        </p:tav>
                                        <p:tav tm="100000">
                                          <p:val>
                                            <p:strVal val="#ppt_x"/>
                                          </p:val>
                                        </p:tav>
                                      </p:tavLst>
                                    </p:anim>
                                    <p:anim calcmode="lin" valueType="num">
                                      <p:cBhvr additive="base">
                                        <p:cTn id="384" dur="500">
                                          <p:stCondLst>
                                            <p:cond delay="0"/>
                                          </p:stCondLst>
                                        </p:cTn>
                                        <p:tgtEl>
                                          <p:spTgt spid="40"/>
                                        </p:tgtEl>
                                        <p:attrNameLst>
                                          <p:attrName>ppt_y</p:attrName>
                                        </p:attrNameLst>
                                      </p:cBhvr>
                                      <p:tavLst>
                                        <p:tav tm="0">
                                          <p:val>
                                            <p:strVal val="#ppt_y"/>
                                          </p:val>
                                        </p:tav>
                                        <p:tav tm="100000">
                                          <p:val>
                                            <p:strVal val="#ppt_y"/>
                                          </p:val>
                                        </p:tav>
                                      </p:tavLst>
                                    </p:anim>
                                  </p:childTnLst>
                                </p:cTn>
                              </p:par>
                              <p:par>
                                <p:cTn id="385" presetID="2" presetClass="entr" presetSubtype="2" fill="hold" grpId="2" nodeType="withEffect">
                                  <p:stCondLst>
                                    <p:cond delay="0"/>
                                  </p:stCondLst>
                                  <p:childTnLst>
                                    <p:set>
                                      <p:cBhvr>
                                        <p:cTn id="386" dur="1" fill="hold">
                                          <p:stCondLst>
                                            <p:cond delay="0"/>
                                          </p:stCondLst>
                                        </p:cTn>
                                        <p:tgtEl>
                                          <p:spTgt spid="40"/>
                                        </p:tgtEl>
                                        <p:attrNameLst>
                                          <p:attrName>style.visibility</p:attrName>
                                        </p:attrNameLst>
                                      </p:cBhvr>
                                      <p:to>
                                        <p:strVal val="visible"/>
                                      </p:to>
                                    </p:set>
                                    <p:anim calcmode="lin" valueType="num">
                                      <p:cBhvr additive="base">
                                        <p:cTn id="387" dur="500">
                                          <p:stCondLst>
                                            <p:cond delay="0"/>
                                          </p:stCondLst>
                                        </p:cTn>
                                        <p:tgtEl>
                                          <p:spTgt spid="40"/>
                                        </p:tgtEl>
                                        <p:attrNameLst>
                                          <p:attrName>ppt_x</p:attrName>
                                        </p:attrNameLst>
                                      </p:cBhvr>
                                      <p:tavLst>
                                        <p:tav tm="0">
                                          <p:val>
                                            <p:strVal val="1+#ppt_w/2"/>
                                          </p:val>
                                        </p:tav>
                                        <p:tav tm="100000">
                                          <p:val>
                                            <p:strVal val="#ppt_x"/>
                                          </p:val>
                                        </p:tav>
                                      </p:tavLst>
                                    </p:anim>
                                    <p:anim calcmode="lin" valueType="num">
                                      <p:cBhvr additive="base">
                                        <p:cTn id="388" dur="500">
                                          <p:stCondLst>
                                            <p:cond delay="0"/>
                                          </p:stCondLst>
                                        </p:cTn>
                                        <p:tgtEl>
                                          <p:spTgt spid="40"/>
                                        </p:tgtEl>
                                        <p:attrNameLst>
                                          <p:attrName>ppt_y</p:attrName>
                                        </p:attrNameLst>
                                      </p:cBhvr>
                                      <p:tavLst>
                                        <p:tav tm="0">
                                          <p:val>
                                            <p:strVal val="#ppt_y"/>
                                          </p:val>
                                        </p:tav>
                                        <p:tav tm="100000">
                                          <p:val>
                                            <p:strVal val="#ppt_y"/>
                                          </p:val>
                                        </p:tav>
                                      </p:tavLst>
                                    </p:anim>
                                  </p:childTnLst>
                                </p:cTn>
                              </p:par>
                              <p:par>
                                <p:cTn id="389" presetID="2" presetClass="entr" presetSubtype="2" fill="hold" grpId="3" nodeType="withEffect">
                                  <p:stCondLst>
                                    <p:cond delay="0"/>
                                  </p:stCondLst>
                                  <p:childTnLst>
                                    <p:set>
                                      <p:cBhvr>
                                        <p:cTn id="390" dur="1" fill="hold">
                                          <p:stCondLst>
                                            <p:cond delay="0"/>
                                          </p:stCondLst>
                                        </p:cTn>
                                        <p:tgtEl>
                                          <p:spTgt spid="40"/>
                                        </p:tgtEl>
                                        <p:attrNameLst>
                                          <p:attrName>style.visibility</p:attrName>
                                        </p:attrNameLst>
                                      </p:cBhvr>
                                      <p:to>
                                        <p:strVal val="visible"/>
                                      </p:to>
                                    </p:set>
                                    <p:anim calcmode="lin" valueType="num">
                                      <p:cBhvr additive="base">
                                        <p:cTn id="391" dur="500">
                                          <p:stCondLst>
                                            <p:cond delay="0"/>
                                          </p:stCondLst>
                                        </p:cTn>
                                        <p:tgtEl>
                                          <p:spTgt spid="40"/>
                                        </p:tgtEl>
                                        <p:attrNameLst>
                                          <p:attrName>ppt_x</p:attrName>
                                        </p:attrNameLst>
                                      </p:cBhvr>
                                      <p:tavLst>
                                        <p:tav tm="0">
                                          <p:val>
                                            <p:strVal val="1+#ppt_w/2"/>
                                          </p:val>
                                        </p:tav>
                                        <p:tav tm="100000">
                                          <p:val>
                                            <p:strVal val="#ppt_x"/>
                                          </p:val>
                                        </p:tav>
                                      </p:tavLst>
                                    </p:anim>
                                    <p:anim calcmode="lin" valueType="num">
                                      <p:cBhvr additive="base">
                                        <p:cTn id="392" dur="500">
                                          <p:stCondLst>
                                            <p:cond delay="0"/>
                                          </p:stCondLst>
                                        </p:cTn>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3" grpId="4" animBg="1"/>
      <p:bldP spid="3" grpId="5"/>
      <p:bldP spid="3" grpId="6" animBg="1"/>
      <p:bldP spid="3" grpId="7"/>
      <p:bldP spid="3" grpId="8" animBg="1"/>
      <p:bldP spid="3" grpId="9"/>
      <p:bldP spid="3" grpId="10" animBg="1"/>
      <p:bldP spid="3" grpId="11"/>
      <p:bldP spid="3" grpId="12" animBg="1"/>
      <p:bldP spid="3" grpId="13"/>
      <p:bldP spid="3" grpId="14" animBg="1"/>
      <p:bldP spid="3" grpId="15"/>
      <p:bldP spid="3" grpId="16" animBg="1"/>
      <p:bldP spid="3" grpId="17"/>
      <p:bldP spid="3" grpId="18" animBg="1"/>
      <p:bldP spid="3" grpId="19"/>
      <p:bldP spid="3" grpId="20" animBg="1"/>
      <p:bldP spid="3" grpId="21"/>
      <p:bldP spid="3" grpId="22" animBg="1"/>
      <p:bldP spid="3" grpId="23"/>
      <p:bldP spid="3" grpId="24" animBg="1"/>
      <p:bldP spid="3" grpId="25"/>
      <p:bldP spid="3" grpId="26" animBg="1"/>
      <p:bldP spid="3" grpId="27"/>
      <p:bldP spid="3" grpId="28" animBg="1"/>
      <p:bldP spid="3" grpId="29"/>
      <p:bldP spid="3" grpId="30" animBg="1"/>
      <p:bldP spid="3" grpId="31"/>
      <p:bldP spid="3" grpId="32" animBg="1"/>
      <p:bldP spid="3" grpId="33"/>
      <p:bldP spid="3" grpId="34" animBg="1"/>
      <p:bldP spid="3" grpId="35"/>
      <p:bldP spid="3" grpId="36" animBg="1"/>
      <p:bldP spid="3" grpId="37"/>
      <p:bldP spid="3" grpId="38" animBg="1"/>
      <p:bldP spid="3" grpId="39"/>
      <p:bldP spid="3" grpId="40" animBg="1"/>
      <p:bldP spid="3" grpId="41"/>
      <p:bldP spid="3" grpId="42" animBg="1"/>
      <p:bldP spid="3" grpId="43"/>
      <p:bldP spid="3" grpId="44" animBg="1"/>
      <p:bldP spid="3" grpId="45"/>
      <p:bldP spid="3" grpId="46" animBg="1"/>
      <p:bldP spid="3" grpId="47"/>
      <p:bldP spid="3" grpId="48" animBg="1"/>
      <p:bldP spid="3" grpId="49"/>
      <p:bldP spid="3" grpId="50" animBg="1"/>
      <p:bldP spid="3" grpId="51"/>
      <p:bldP spid="3" grpId="52" animBg="1"/>
      <p:bldP spid="3" grpId="53"/>
      <p:bldP spid="3" grpId="54" animBg="1"/>
      <p:bldP spid="3" grpId="55"/>
      <p:bldP spid="3" grpId="56" animBg="1"/>
      <p:bldP spid="3" grpId="57"/>
      <p:bldP spid="3" grpId="58" animBg="1"/>
      <p:bldP spid="3" grpId="59"/>
      <p:bldP spid="3" grpId="60" animBg="1"/>
      <p:bldP spid="3" grpId="61"/>
      <p:bldP spid="3" grpId="62" animBg="1"/>
      <p:bldP spid="3" grpId="63"/>
      <p:bldP spid="3" grpId="64" animBg="1"/>
      <p:bldP spid="3" grpId="65"/>
      <p:bldP spid="3" grpId="66" animBg="1"/>
      <p:bldP spid="3" grpId="67"/>
      <p:bldP spid="3" grpId="68" animBg="1"/>
      <p:bldP spid="3" grpId="69"/>
      <p:bldP spid="3" grpId="70" animBg="1"/>
      <p:bldP spid="3" grpId="71"/>
      <p:bldP spid="3" grpId="72" animBg="1"/>
      <p:bldP spid="3" grpId="73"/>
      <p:bldP spid="3" grpId="74" animBg="1"/>
      <p:bldP spid="3" grpId="75"/>
      <p:bldP spid="3" grpId="76" animBg="1"/>
      <p:bldP spid="3" grpId="77"/>
      <p:bldP spid="3" grpId="78" animBg="1"/>
      <p:bldP spid="3" grpId="79"/>
      <p:bldP spid="3" grpId="80" animBg="1"/>
      <p:bldP spid="3" grpId="81"/>
      <p:bldP spid="3" grpId="82" animBg="1"/>
      <p:bldP spid="3" grpId="83"/>
      <p:bldP spid="3" grpId="84" animBg="1"/>
      <p:bldP spid="3" grpId="85"/>
      <p:bldP spid="3" grpId="86" animBg="1"/>
      <p:bldP spid="3" grpId="87"/>
      <p:bldP spid="37" grpId="0" animBg="1"/>
      <p:bldP spid="37" grpId="1"/>
      <p:bldP spid="37" grpId="2" animBg="1"/>
      <p:bldP spid="37" grpId="3"/>
      <p:bldP spid="40" grpId="0" animBg="1"/>
      <p:bldP spid="40" grpId="1"/>
      <p:bldP spid="40" grpId="2" animBg="1"/>
      <p:bldP spid="40" grpId="3"/>
    </p:bldLst>
  </p:timing>
</p:sld>
</file>

<file path=ppt/slides/slide12.xml><?xml version="1.0" encoding="utf-8"?>
<p:sld xmlns:a="http://schemas.openxmlformats.org/drawingml/2006/main" xmlns:r="http://schemas.openxmlformats.org/officeDocument/2006/relationships" xmlns:p="http://schemas.openxmlformats.org/presentationml/2006/main">
  <p:cSld name="slide12">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E0FB81B6-BEC2-4937-BB40-A18E27A0A7A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7DBD8DE-E39F-4D2E-B8DF-7985FEE097D7}"/>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712EBE82-CCBC-4D8B-975D-E9902037E0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43BC99-6237-4998-A382-ADF28DE5F903}"/>
              </a:ext>
            </a:extLst>
          </p:cNvPr>
          <p:cNvGrpSpPr/>
          <p:nvPr/>
        </p:nvGrpSpPr>
        <p:grpSpPr>
          <a:xfrm>
            <a:off x="954613" y="165561"/>
            <a:ext cx="10524813" cy="1309034"/>
            <a:chOff x="1049651" y="221381"/>
            <a:chExt cx="6380552" cy="1309034"/>
          </a:xfrm>
        </p:grpSpPr>
        <p:sp>
          <p:nvSpPr>
            <p:cNvPr id="4" name="Title 1">
              <a:extLst>
                <a:ext uri="{315CB565-FCD3-43BF-9D86-96670060FE4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90A54E-70E5-47C9-AC58-F968276B01B5}"/>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Data collection &amp; Model Training</a:t>
              </a:r>
            </a:p>
          </p:txBody>
        </p:sp>
        <p:cxnSp>
          <p:nvCxnSpPr>
            <p:cNvPr id="5" name="Straight Connector 5">
              <a:extLst>
                <a:ext uri="{F00B9C0E-0A43-427F-959F-364837D6CF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05233C4-AAB2-41A5-90B6-D240541CAF5A}"/>
                </a:ext>
              </a:extLst>
            </p:cNvPr>
            <p:cNvCxnSpPr/>
            <p:nvPr/>
          </p:nvCxnSpPr>
          <p:spPr>
            <a:xfrm>
              <a:off x="1116202" y="994718"/>
              <a:ext cx="856701" cy="0"/>
            </a:xfrm>
            <a:prstGeom prst="line">
              <a:avLst/>
            </a:prstGeom>
          </p:spPr>
          <p:style>
            <a:lnRef idx="3">
              <a:schemeClr val="accent1"/>
            </a:lnRef>
            <a:fillRef idx="0">
              <a:schemeClr val="accent1"/>
            </a:fillRef>
            <a:effectRef idx="0">
              <a:schemeClr val="accent1"/>
            </a:effectRef>
            <a:fontRef idx="minor">
              <a:schemeClr val="tx1"/>
            </a:fontRef>
          </p:style>
        </p:cxnSp>
      </p:grpSp>
      <p:pic>
        <p:nvPicPr>
          <p:cNvPr id="6" name="Content Placeholder 6" descr="A table with numbers and letters&#10;&#10;AI-generated content may be incorrect.">
            <a:extLst>
              <a:ext uri="{FA7E9507-D40B-4623-B80A-7B5D36AD47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9B4FF93-14C6-41EC-B41F-9C0D004AD28E}"/>
              </a:ext>
            </a:extLst>
          </p:cNvPr>
          <p:cNvPicPr>
            <a:picLocks noGrp="1" noChangeAspect="1"/>
          </p:cNvPicPr>
          <p:nvPr>
            <p:ph idx="1"/>
          </p:nvPr>
        </p:nvPicPr>
        <p:blipFill>
          <a:blip r:embed="rId2"/>
          <a:stretch>
            <a:fillRect/>
          </a:stretch>
        </p:blipFill>
        <p:spPr>
          <a:xfrm>
            <a:off x="242040" y="1015622"/>
            <a:ext cx="5414853" cy="2808955"/>
          </a:xfrm>
          <a:noFill/>
          <a:ln>
            <a:solidFill>
              <a:schemeClr val="accent6">
                <a:lumMod val="75000"/>
              </a:schemeClr>
            </a:solidFill>
          </a:ln>
        </p:spPr>
      </p:pic>
      <p:sp>
        <p:nvSpPr>
          <p:cNvPr id="7" name="TextBox 1">
            <a:extLst>
              <a:ext uri="{FDE54760-95BD-4DA7-82AE-F3C0F6192E0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6116A7-2A6C-478A-8321-B11C3EF841E6}"/>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IT20601638 |</a:t>
            </a:r>
            <a:r>
              <a:rPr lang="en-US" sz="1800" spc="5" dirty="0" err="1">
                <a:solidFill>
                  <a:schemeClr val="accent1">
                    <a:lumMod val="50000"/>
                  </a:schemeClr>
                </a:solidFill>
              </a:rPr>
              <a:t>Parthika.</a:t>
            </a:r>
            <a:r>
              <a:rPr lang="en-US" sz="1800" spc="5" dirty="0">
                <a:solidFill>
                  <a:schemeClr val="accent1">
                    <a:lumMod val="50000"/>
                  </a:schemeClr>
                </a:solidFill>
              </a:rPr>
              <a:t>K</a:t>
            </a:r>
          </a:p>
        </p:txBody>
      </p:sp>
      <p:pic>
        <p:nvPicPr>
          <p:cNvPr id="8" name="Picture 9" descr="A screenshot of a computer program&#10;&#10;AI-generated content may be incorrect.">
            <a:extLst>
              <a:ext uri="{FA726981-6150-475C-80A4-AA907BD1F5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513F8F-D604-4FDC-8E44-AFF90B078BBE}"/>
              </a:ext>
            </a:extLst>
          </p:cNvPr>
          <p:cNvPicPr>
            <a:picLocks noChangeAspect="1"/>
          </p:cNvPicPr>
          <p:nvPr/>
        </p:nvPicPr>
        <p:blipFill>
          <a:blip r:embed="rId3"/>
          <a:stretch>
            <a:fillRect/>
          </a:stretch>
        </p:blipFill>
        <p:spPr>
          <a:xfrm>
            <a:off x="6776360" y="938898"/>
            <a:ext cx="5153872" cy="2606220"/>
          </a:xfrm>
          <a:prstGeom prst="rect">
            <a:avLst/>
          </a:prstGeom>
          <a:noFill/>
          <a:ln>
            <a:solidFill>
              <a:schemeClr val="accent6">
                <a:lumMod val="75000"/>
              </a:schemeClr>
            </a:solidFill>
          </a:ln>
        </p:spPr>
      </p:pic>
      <p:pic>
        <p:nvPicPr>
          <p:cNvPr id="9" name="Picture 11" descr="A screenshot of a computer program&#10;&#10;AI-generated content may be incorrect.">
            <a:extLst>
              <a:ext uri="{30F28F5A-12E7-4000-8B62-7261E7398D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06FD70-5E0A-4C35-902A-D1A5C50FC182}"/>
              </a:ext>
            </a:extLst>
          </p:cNvPr>
          <p:cNvPicPr>
            <a:picLocks noChangeAspect="1"/>
          </p:cNvPicPr>
          <p:nvPr/>
        </p:nvPicPr>
        <p:blipFill>
          <a:blip r:embed="rId4"/>
          <a:stretch>
            <a:fillRect/>
          </a:stretch>
        </p:blipFill>
        <p:spPr>
          <a:xfrm>
            <a:off x="6776360" y="3708595"/>
            <a:ext cx="5223744" cy="2297260"/>
          </a:xfrm>
          <a:prstGeom prst="rect">
            <a:avLst/>
          </a:prstGeom>
          <a:noFill/>
          <a:ln>
            <a:solidFill>
              <a:schemeClr val="accent6">
                <a:lumMod val="75000"/>
              </a:schemeClr>
            </a:solidFill>
          </a:ln>
        </p:spPr>
      </p:pic>
      <p:pic>
        <p:nvPicPr>
          <p:cNvPr id="10" name="Picture 12">
            <a:extLst>
              <a:ext uri="{20F942DF-5323-4773-BD43-BFCC38FEE7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073A35-8919-496F-A7EC-08DF4CC2D18B}"/>
              </a:ext>
            </a:extLst>
          </p:cNvPr>
          <p:cNvPicPr>
            <a:picLocks noChangeAspect="1"/>
          </p:cNvPicPr>
          <p:nvPr/>
        </p:nvPicPr>
        <p:blipFill>
          <a:blip r:embed="rId5"/>
          <a:stretch>
            <a:fillRect/>
          </a:stretch>
        </p:blipFill>
        <p:spPr>
          <a:xfrm>
            <a:off x="242040" y="3987797"/>
            <a:ext cx="5447286" cy="2550765"/>
          </a:xfrm>
          <a:prstGeom prst="rect">
            <a:avLst/>
          </a:prstGeom>
          <a:noFill/>
          <a:ln>
            <a:solidFill>
              <a:schemeClr val="accent6">
                <a:lumMod val="75000"/>
              </a:schemeClr>
            </a:solidFill>
          </a:ln>
        </p:spPr>
      </p:pic>
    </p:spTree>
    <p:extLst>
      <p:ext uri="{234E1B28-A12C-43B0-B9CE-F0881EF8AE4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p:stCondLst>
                                            <p:cond delay="0"/>
                                          </p:stCondLst>
                                        </p:cTn>
                                        <p:tgtEl>
                                          <p:spTgt spid="10"/>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1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stCondLst>
                                            <p:cond delay="0"/>
                                          </p:stCondLst>
                                        </p:cTn>
                                        <p:tgtEl>
                                          <p:spTgt spid="9"/>
                                        </p:tgtEl>
                                        <p:attrNameLst>
                                          <p:attrName>ppt_x</p:attrName>
                                        </p:attrNameLst>
                                      </p:cBhvr>
                                      <p:tavLst>
                                        <p:tav tm="0">
                                          <p:val>
                                            <p:strVal val="0-#ppt_w/2"/>
                                          </p:val>
                                        </p:tav>
                                        <p:tav tm="100000">
                                          <p:val>
                                            <p:strVal val="#ppt_x"/>
                                          </p:val>
                                        </p:tav>
                                      </p:tavLst>
                                    </p:anim>
                                    <p:anim calcmode="lin" valueType="num">
                                      <p:cBhvr additive="base">
                                        <p:cTn id="40" dur="500">
                                          <p:stCondLst>
                                            <p:cond delay="0"/>
                                          </p:stCondLst>
                                        </p:cTn>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13">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832F04D9-7561-423D-BD04-50AC5E13D5E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658183-24DB-4960-9107-A266F068A3F7}"/>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166DB905-23BA-4228-8BD6-E383632E877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76C393-69EE-4655-9E7E-05C6E5FD9171}"/>
              </a:ext>
            </a:extLst>
          </p:cNvPr>
          <p:cNvGrpSpPr/>
          <p:nvPr/>
        </p:nvGrpSpPr>
        <p:grpSpPr>
          <a:xfrm>
            <a:off x="555585" y="28770"/>
            <a:ext cx="6380552" cy="1309034"/>
            <a:chOff x="1049651" y="221381"/>
            <a:chExt cx="6380552" cy="1309034"/>
          </a:xfrm>
        </p:grpSpPr>
        <p:sp>
          <p:nvSpPr>
            <p:cNvPr id="4" name="Title 1">
              <a:extLst>
                <a:ext uri="{D846522A-9082-4F8F-800E-AF10BC817B2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EAF5AE1-948C-42B8-A481-D50723292DD6}"/>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Model Selection</a:t>
              </a:r>
            </a:p>
          </p:txBody>
        </p:sp>
        <p:cxnSp>
          <p:nvCxnSpPr>
            <p:cNvPr id="5" name="Straight Connector 5">
              <a:extLst>
                <a:ext uri="{65740B87-881A-415C-A5FA-E325888BCE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215169-52D0-4CFB-A8B2-4CBF5E8D6278}"/>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1">
            <a:extLst>
              <a:ext uri="{A8F7DAA3-A729-42A2-A40B-96C0AD2CBA0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A6EABC-8893-46DE-9AA7-144C00E8CA61}"/>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IT20601638 |</a:t>
            </a:r>
            <a:r>
              <a:rPr lang="en-US" sz="1800" spc="5" dirty="0" err="1">
                <a:solidFill>
                  <a:schemeClr val="accent1">
                    <a:lumMod val="50000"/>
                  </a:schemeClr>
                </a:solidFill>
              </a:rPr>
              <a:t>Parthika.</a:t>
            </a:r>
            <a:r>
              <a:rPr lang="en-US" sz="1800" spc="5" dirty="0">
                <a:solidFill>
                  <a:schemeClr val="accent1">
                    <a:lumMod val="50000"/>
                  </a:schemeClr>
                </a:solidFill>
              </a:rPr>
              <a:t>K</a:t>
            </a:r>
          </a:p>
        </p:txBody>
      </p:sp>
      <p:pic>
        <p:nvPicPr>
          <p:cNvPr id="7" name="Picture 2">
            <a:extLst>
              <a:ext uri="{65BAD714-8F76-4BF0-AA27-7ACE4DB886A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5B6E9A-DD6E-4699-9870-57F4B321D9C5}"/>
              </a:ext>
            </a:extLst>
          </p:cNvPr>
          <p:cNvPicPr>
            <a:picLocks noChangeAspect="1"/>
          </p:cNvPicPr>
          <p:nvPr/>
        </p:nvPicPr>
        <p:blipFill>
          <a:blip r:embed="rId2"/>
          <a:srcRect r="18713"/>
          <a:stretch>
            <a:fillRect/>
          </a:stretch>
        </p:blipFill>
        <p:spPr>
          <a:xfrm>
            <a:off x="0" y="935268"/>
            <a:ext cx="4530983" cy="3334846"/>
          </a:xfrm>
          <a:prstGeom prst="rect">
            <a:avLst/>
          </a:prstGeom>
          <a:noFill/>
        </p:spPr>
      </p:pic>
      <p:pic>
        <p:nvPicPr>
          <p:cNvPr id="8" name="Picture 6">
            <a:extLst>
              <a:ext uri="{FDAF041C-EB84-47EF-962A-56E35A7877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965185-F723-4C93-9BDF-FDC308E9B2AE}"/>
              </a:ext>
            </a:extLst>
          </p:cNvPr>
          <p:cNvPicPr>
            <a:picLocks noChangeAspect="1"/>
          </p:cNvPicPr>
          <p:nvPr/>
        </p:nvPicPr>
        <p:blipFill>
          <a:blip r:embed="rId3"/>
          <a:srcRect r="16076"/>
          <a:stretch>
            <a:fillRect/>
          </a:stretch>
        </p:blipFill>
        <p:spPr>
          <a:xfrm>
            <a:off x="7433802" y="242800"/>
            <a:ext cx="4402369" cy="3264559"/>
          </a:xfrm>
          <a:prstGeom prst="rect">
            <a:avLst/>
          </a:prstGeom>
          <a:noFill/>
        </p:spPr>
      </p:pic>
      <p:pic>
        <p:nvPicPr>
          <p:cNvPr id="9" name="Picture 8">
            <a:extLst>
              <a:ext uri="{C4D85C29-5C40-499B-A7ED-BD6DF582A3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742376-FC11-4EE9-B9B7-46B8D098AF72}"/>
              </a:ext>
            </a:extLst>
          </p:cNvPr>
          <p:cNvPicPr>
            <a:picLocks noChangeAspect="1"/>
          </p:cNvPicPr>
          <p:nvPr/>
        </p:nvPicPr>
        <p:blipFill>
          <a:blip r:embed="rId4"/>
          <a:srcRect r="13073"/>
          <a:stretch>
            <a:fillRect/>
          </a:stretch>
        </p:blipFill>
        <p:spPr>
          <a:xfrm>
            <a:off x="4465563" y="3428997"/>
            <a:ext cx="4303051" cy="3253373"/>
          </a:xfrm>
          <a:prstGeom prst="rect">
            <a:avLst/>
          </a:prstGeom>
          <a:noFill/>
        </p:spPr>
      </p:pic>
    </p:spTree>
    <p:extLst>
      <p:ext uri="{7F89C17B-0114-4F24-8240-25DBA773070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stCondLst>
                                            <p:cond delay="0"/>
                                          </p:stCondLst>
                                        </p:cTn>
                                        <p:tgtEl>
                                          <p:spTgt spid="7"/>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stCondLst>
                                            <p:cond delay="0"/>
                                          </p:stCondLst>
                                        </p:cTn>
                                        <p:tgtEl>
                                          <p:spTgt spid="9"/>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14">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440DA1B8-7451-4073-95D5-27CF6DC7F2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A3A43F-7DC8-488A-9961-7DB5C3041401}"/>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Content Placeholder 2">
            <a:extLst>
              <a:ext uri="{85A1DA90-3740-467D-B55A-2EA8336802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C8A4D7-6563-4530-BE45-9D906874F548}"/>
              </a:ext>
            </a:extLst>
          </p:cNvPr>
          <p:cNvSpPr>
            <a:spLocks noGrp="1"/>
          </p:cNvSpPr>
          <p:nvPr>
            <p:ph idx="1"/>
          </p:nvPr>
        </p:nvSpPr>
        <p:spPr>
          <a:xfrm>
            <a:off x="5871352" y="1796458"/>
            <a:ext cx="5483189" cy="4457453"/>
          </a:xfrm>
        </p:spPr>
        <p:txBody>
          <a:bodyPr rtlCol="0">
            <a:normAutofit/>
          </a:bodyPr>
          <a:lstStyle/>
          <a:p>
            <a:r>
              <a:rPr lang="en-US" dirty="0"/>
              <a:t>Trained Ml model for detect flow table overflow</a:t>
            </a:r>
          </a:p>
          <a:p>
            <a:r>
              <a:rPr lang="en-US" dirty="0"/>
              <a:t>I have Integrate </a:t>
            </a:r>
            <a:r>
              <a:rPr lang="en-US" dirty="0" err="1"/>
              <a:t>kali</a:t>
            </a:r>
            <a:r>
              <a:rPr lang="en-US" dirty="0"/>
              <a:t> </a:t>
            </a:r>
            <a:r>
              <a:rPr lang="en-US" dirty="0" err="1"/>
              <a:t>linux</a:t>
            </a:r>
            <a:r>
              <a:rPr lang="en-US" dirty="0"/>
              <a:t> with </a:t>
            </a:r>
            <a:r>
              <a:rPr lang="en-US" dirty="0" err="1"/>
              <a:t>opendaylight</a:t>
            </a:r>
            <a:r>
              <a:rPr lang="en-US" dirty="0"/>
              <a:t> and </a:t>
            </a:r>
            <a:r>
              <a:rPr lang="en-US" dirty="0" err="1"/>
              <a:t>mininet</a:t>
            </a:r>
          </a:p>
        </p:txBody>
      </p:sp>
      <p:grpSp>
        <p:nvGrpSpPr>
          <p:cNvPr id="4" name="Group 3">
            <a:extLst>
              <a:ext uri="{2958E620-7F23-4620-81F6-ECD6C9254E9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9C1FFCB-3876-4CA3-83A5-5C27B9CD9EFE}"/>
              </a:ext>
            </a:extLst>
          </p:cNvPr>
          <p:cNvGrpSpPr/>
          <p:nvPr/>
        </p:nvGrpSpPr>
        <p:grpSpPr>
          <a:xfrm>
            <a:off x="973148" y="346509"/>
            <a:ext cx="6380552" cy="1309034"/>
            <a:chOff x="1049651" y="221381"/>
            <a:chExt cx="6380552" cy="1309034"/>
          </a:xfrm>
        </p:grpSpPr>
        <p:sp>
          <p:nvSpPr>
            <p:cNvPr id="5" name="Title 1">
              <a:extLst>
                <a:ext uri="{C6A925D1-F268-4636-9DF1-9D32D7054C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47A9168-79D4-467B-B3BA-4ABF1D0B3C4F}"/>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Completion of the project</a:t>
              </a:r>
            </a:p>
          </p:txBody>
        </p:sp>
        <p:cxnSp>
          <p:nvCxnSpPr>
            <p:cNvPr id="6" name="Straight Connector 5">
              <a:extLst>
                <a:ext uri="{293881B6-EF3D-48FE-B59E-8554F8D9B62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D9E94A1-EFB6-468D-8CBE-7457267BC05A}"/>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7" name="TextBox 6">
            <a:extLst>
              <a:ext uri="{8BC1EDEC-B1A2-425F-9C08-DDD60BFBCF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26E73A7-BED2-48B6-BA29-CBBED91C3A56}"/>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IT20601638 |</a:t>
            </a:r>
            <a:r>
              <a:rPr lang="en-US" sz="1800" spc="5" dirty="0" err="1">
                <a:solidFill>
                  <a:schemeClr val="accent1">
                    <a:lumMod val="50000"/>
                  </a:schemeClr>
                </a:solidFill>
              </a:rPr>
              <a:t>Parthika.</a:t>
            </a:r>
            <a:r>
              <a:rPr lang="en-US" sz="1800" spc="5" dirty="0">
                <a:solidFill>
                  <a:schemeClr val="accent1">
                    <a:lumMod val="50000"/>
                  </a:schemeClr>
                </a:solidFill>
              </a:rPr>
              <a:t>K</a:t>
            </a:r>
          </a:p>
        </p:txBody>
      </p:sp>
      <p:pic>
        <p:nvPicPr>
          <p:cNvPr id="8" name="Picture 8" descr="A screenshot of a computer&#10;&#10;AI-generated content may be incorrect.">
            <a:extLst>
              <a:ext uri="{1456F3A9-2799-4404-BE91-9DA0D0C7FBC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78EFA3-0AA9-4352-9460-6F94ECA39C02}"/>
              </a:ext>
            </a:extLst>
          </p:cNvPr>
          <p:cNvPicPr>
            <a:picLocks noChangeAspect="1"/>
          </p:cNvPicPr>
          <p:nvPr/>
        </p:nvPicPr>
        <p:blipFill>
          <a:blip r:embed="rId2"/>
          <a:stretch>
            <a:fillRect/>
          </a:stretch>
        </p:blipFill>
        <p:spPr>
          <a:xfrm>
            <a:off x="-74727" y="2128251"/>
            <a:ext cx="6052448" cy="3793865"/>
          </a:xfrm>
          <a:prstGeom prst="rect">
            <a:avLst/>
          </a:prstGeom>
          <a:noFill/>
        </p:spPr>
      </p:pic>
    </p:spTree>
    <p:extLst>
      <p:ext uri="{8AB31CB0-ED50-4686-93D9-F78D2C6D0A1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p:tgtEl>
                                          <p:spTgt spid="4"/>
                                        </p:tgtEl>
                                        <p:attrNameLst>
                                          <p:attrName>ppt_x</p:attrName>
                                        </p:attrNameLst>
                                      </p:cBhvr>
                                      <p:tavLst>
                                        <p:tav tm="0">
                                          <p:val>
                                            <p:strVal val="#ppt_x"/>
                                          </p:val>
                                        </p:tav>
                                        <p:tav tm="100000">
                                          <p:val>
                                            <p:strVal val="#ppt_x"/>
                                          </p:val>
                                        </p:tav>
                                      </p:tavLst>
                                    </p:anim>
                                    <p:anim calcmode="lin" valueType="num">
                                      <p:cBhvr>
                                        <p:cTn id="9" dur="1000"/>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p:tgtEl>
                                          <p:spTgt spid="4"/>
                                        </p:tgtEl>
                                        <p:attrNameLst>
                                          <p:attrName>ppt_x</p:attrName>
                                        </p:attrNameLst>
                                      </p:cBhvr>
                                      <p:tavLst>
                                        <p:tav tm="0">
                                          <p:val>
                                            <p:strVal val="#ppt_x"/>
                                          </p:val>
                                        </p:tav>
                                        <p:tav tm="100000">
                                          <p:val>
                                            <p:strVal val="#ppt_x"/>
                                          </p:val>
                                        </p:tav>
                                      </p:tavLst>
                                    </p:anim>
                                    <p:anim calcmode="lin" valueType="num">
                                      <p:cBhvr>
                                        <p:cTn id="14" dur="1000"/>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p:tgtEl>
                                          <p:spTgt spid="4"/>
                                        </p:tgtEl>
                                        <p:attrNameLst>
                                          <p:attrName>ppt_x</p:attrName>
                                        </p:attrNameLst>
                                      </p:cBhvr>
                                      <p:tavLst>
                                        <p:tav tm="0">
                                          <p:val>
                                            <p:strVal val="#ppt_x"/>
                                          </p:val>
                                        </p:tav>
                                        <p:tav tm="100000">
                                          <p:val>
                                            <p:strVal val="#ppt_x"/>
                                          </p:val>
                                        </p:tav>
                                      </p:tavLst>
                                    </p:anim>
                                    <p:anim calcmode="lin" valueType="num">
                                      <p:cBhvr>
                                        <p:cTn id="19" dur="1000"/>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p:bldP spid="4" grpId="2" animBg="1"/>
      <p:bldP spid="4" grpId="3"/>
    </p:bldLst>
  </p:timing>
</p:sld>
</file>

<file path=ppt/slides/slide15.xml><?xml version="1.0" encoding="utf-8"?>
<p:sld xmlns:a="http://schemas.openxmlformats.org/drawingml/2006/main" xmlns:r="http://schemas.openxmlformats.org/officeDocument/2006/relationships" xmlns:p="http://schemas.openxmlformats.org/presentationml/2006/main">
  <p:cSld name="slide15">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42903D6A-76DC-4029-92B2-87508D7369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EA0B83C-0F12-4D1A-A244-CB0AC0AA79CD}"/>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Content Placeholder 2">
            <a:extLst>
              <a:ext uri="{99F9B2A6-A5F2-48FB-8FBA-5AFA3C3930C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5B7AAD2-8FE6-4D7B-ADFE-21656961FA8F}"/>
              </a:ext>
            </a:extLst>
          </p:cNvPr>
          <p:cNvSpPr>
            <a:spLocks noGrp="1"/>
          </p:cNvSpPr>
          <p:nvPr>
            <p:ph idx="1"/>
          </p:nvPr>
        </p:nvSpPr>
        <p:spPr>
          <a:xfrm>
            <a:off x="701040" y="1796458"/>
            <a:ext cx="10653503" cy="4457453"/>
          </a:xfrm>
        </p:spPr>
        <p:txBody>
          <a:bodyPr rtlCol="0">
            <a:normAutofit/>
          </a:bodyPr>
          <a:lstStyle/>
          <a:p>
            <a:pPr marL="0" indent="0">
              <a:buNone/>
            </a:pPr>
            <a:r>
              <a:rPr lang="en-US" b="1" dirty="0">
                <a:latin typeface="+mn-lt"/>
              </a:rPr>
              <a:t>Challenges in Setting Up the </a:t>
            </a:r>
            <a:r>
              <a:rPr lang="en-US" b="1" dirty="0" err="1">
                <a:latin typeface="+mn-lt"/>
              </a:rPr>
              <a:t>SDN</a:t>
            </a:r>
            <a:r>
              <a:rPr lang="en-US" b="1" dirty="0">
                <a:latin typeface="+mn-lt"/>
              </a:rPr>
              <a:t> Controller on Kali Linux</a:t>
            </a:r>
          </a:p>
          <a:p>
            <a:pPr>
              <a:buFont typeface="Wingdings"/>
              <a:buChar char=""/>
            </a:pPr>
            <a:r>
              <a:rPr lang="en-US" dirty="0"/>
              <a:t>I encountered difficulties in configuring and integrating the </a:t>
            </a:r>
            <a:r>
              <a:rPr lang="en-US" dirty="0" err="1"/>
              <a:t>SDN</a:t>
            </a:r>
            <a:r>
              <a:rPr lang="en-US" dirty="0"/>
              <a:t> controller (</a:t>
            </a:r>
            <a:r>
              <a:rPr lang="en-US" dirty="0" err="1"/>
              <a:t>OpenDaylight</a:t>
            </a:r>
            <a:r>
              <a:rPr lang="en-US" dirty="0"/>
              <a:t>) within Kali Linux, which required troubleshooting and ensuring compatibility between the tools.</a:t>
            </a:r>
          </a:p>
          <a:p>
            <a:pPr marL="0" indent="0">
              <a:buNone/>
            </a:pPr>
            <a:r>
              <a:rPr lang="en-US" b="1" dirty="0">
                <a:latin typeface="+mn-lt"/>
              </a:rPr>
              <a:t>Lack of Research on Flow Table Overflow Attack Resources</a:t>
            </a:r>
          </a:p>
          <a:p>
            <a:pPr>
              <a:buFont typeface="Wingdings"/>
              <a:buChar char=""/>
            </a:pPr>
            <a:r>
              <a:rPr lang="en-US" dirty="0"/>
              <a:t>There is a lack of comprehensive research and resources specifically focused on   detecting and mitigating flow table overflow attacks in </a:t>
            </a:r>
            <a:r>
              <a:rPr lang="en-US" dirty="0" err="1"/>
              <a:t>SDN</a:t>
            </a:r>
            <a:r>
              <a:rPr lang="en-US" dirty="0"/>
              <a:t> environments, making it  challenging to develop efficient solutions for this type of attack.</a:t>
            </a:r>
          </a:p>
        </p:txBody>
      </p:sp>
      <p:grpSp>
        <p:nvGrpSpPr>
          <p:cNvPr id="4" name="Group 3">
            <a:extLst>
              <a:ext uri="{ED8F8305-6017-441E-BC19-38688AA2AA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0F4F9E-1DC2-4C01-8A32-51B93071F0B4}"/>
              </a:ext>
            </a:extLst>
          </p:cNvPr>
          <p:cNvGrpSpPr/>
          <p:nvPr/>
        </p:nvGrpSpPr>
        <p:grpSpPr>
          <a:xfrm>
            <a:off x="973148" y="346509"/>
            <a:ext cx="6380552" cy="1309034"/>
            <a:chOff x="1049651" y="221381"/>
            <a:chExt cx="6380552" cy="1309034"/>
          </a:xfrm>
        </p:grpSpPr>
        <p:sp>
          <p:nvSpPr>
            <p:cNvPr id="5" name="Title 1">
              <a:extLst>
                <a:ext uri="{8E8F1C2F-8A0A-4CA5-A183-3963CAB8F3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446593-F706-4AD7-B1CD-DFBD4A8404E8}"/>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Challenges</a:t>
              </a:r>
            </a:p>
          </p:txBody>
        </p:sp>
        <p:cxnSp>
          <p:nvCxnSpPr>
            <p:cNvPr id="6" name="Straight Connector 5">
              <a:extLst>
                <a:ext uri="{E0F688C5-F378-4930-85B7-A41238790F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DB34EB-B4B4-47AE-AAAC-D935483CCC26}"/>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7" name="TextBox 6">
            <a:extLst>
              <a:ext uri="{A2D631BF-B8B5-4997-8B33-1D9D63AA5F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92C245D-A2AD-4021-8B50-4E1100DF6AA6}"/>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IT20601638 |</a:t>
            </a:r>
            <a:r>
              <a:rPr lang="en-US" sz="1800" spc="5" dirty="0" err="1">
                <a:solidFill>
                  <a:schemeClr val="accent1">
                    <a:lumMod val="50000"/>
                  </a:schemeClr>
                </a:solidFill>
              </a:rPr>
              <a:t>Parthika.</a:t>
            </a:r>
            <a:r>
              <a:rPr lang="en-US" sz="1800" spc="5" dirty="0">
                <a:solidFill>
                  <a:schemeClr val="accent1">
                    <a:lumMod val="50000"/>
                  </a:schemeClr>
                </a:solidFill>
              </a:rPr>
              <a:t>K</a:t>
            </a:r>
          </a:p>
        </p:txBody>
      </p:sp>
    </p:spTree>
    <p:extLst>
      <p:ext uri="{386768F4-760C-491E-A35E-9AC85C67ECE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p:tgtEl>
                                          <p:spTgt spid="4"/>
                                        </p:tgtEl>
                                        <p:attrNameLst>
                                          <p:attrName>ppt_x</p:attrName>
                                        </p:attrNameLst>
                                      </p:cBhvr>
                                      <p:tavLst>
                                        <p:tav tm="0">
                                          <p:val>
                                            <p:strVal val="#ppt_x"/>
                                          </p:val>
                                        </p:tav>
                                        <p:tav tm="100000">
                                          <p:val>
                                            <p:strVal val="#ppt_x"/>
                                          </p:val>
                                        </p:tav>
                                      </p:tavLst>
                                    </p:anim>
                                    <p:anim calcmode="lin" valueType="num">
                                      <p:cBhvr>
                                        <p:cTn id="9" dur="1000"/>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p:tgtEl>
                                          <p:spTgt spid="4"/>
                                        </p:tgtEl>
                                        <p:attrNameLst>
                                          <p:attrName>ppt_x</p:attrName>
                                        </p:attrNameLst>
                                      </p:cBhvr>
                                      <p:tavLst>
                                        <p:tav tm="0">
                                          <p:val>
                                            <p:strVal val="#ppt_x"/>
                                          </p:val>
                                        </p:tav>
                                        <p:tav tm="100000">
                                          <p:val>
                                            <p:strVal val="#ppt_x"/>
                                          </p:val>
                                        </p:tav>
                                      </p:tavLst>
                                    </p:anim>
                                    <p:anim calcmode="lin" valueType="num">
                                      <p:cBhvr>
                                        <p:cTn id="14" dur="1000"/>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p:tgtEl>
                                          <p:spTgt spid="4"/>
                                        </p:tgtEl>
                                        <p:attrNameLst>
                                          <p:attrName>ppt_x</p:attrName>
                                        </p:attrNameLst>
                                      </p:cBhvr>
                                      <p:tavLst>
                                        <p:tav tm="0">
                                          <p:val>
                                            <p:strVal val="#ppt_x"/>
                                          </p:val>
                                        </p:tav>
                                        <p:tav tm="100000">
                                          <p:val>
                                            <p:strVal val="#ppt_x"/>
                                          </p:val>
                                        </p:tav>
                                      </p:tavLst>
                                    </p:anim>
                                    <p:anim calcmode="lin" valueType="num">
                                      <p:cBhvr>
                                        <p:cTn id="19" dur="1000"/>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p:bldP spid="4" grpId="2" animBg="1"/>
      <p:bldP spid="4" grpId="3"/>
    </p:bldLst>
  </p:timing>
</p:sld>
</file>

<file path=ppt/slides/slide16.xml><?xml version="1.0" encoding="utf-8"?>
<p:sld xmlns:a="http://schemas.openxmlformats.org/drawingml/2006/main" xmlns:r="http://schemas.openxmlformats.org/officeDocument/2006/relationships" xmlns:p="http://schemas.openxmlformats.org/presentationml/2006/main">
  <p:cSld name="slide16">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15AD5D60-293D-43DC-B8BF-D1A58D58A9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7E1A4E-99D9-4B44-B7D6-A70BCB1541DB}"/>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Content Placeholder 2">
            <a:extLst>
              <a:ext uri="{36F5D12B-AE5D-48E0-B6ED-36D0C94A00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EED0DD-6C52-4410-9DE7-3615EE27E8D4}"/>
              </a:ext>
            </a:extLst>
          </p:cNvPr>
          <p:cNvSpPr>
            <a:spLocks noGrp="1"/>
          </p:cNvSpPr>
          <p:nvPr>
            <p:ph idx="1"/>
          </p:nvPr>
        </p:nvSpPr>
        <p:spPr>
          <a:xfrm>
            <a:off x="701040" y="1796458"/>
            <a:ext cx="10653503" cy="4457453"/>
          </a:xfrm>
        </p:spPr>
        <p:txBody>
          <a:bodyPr rtlCol="0">
            <a:normAutofit/>
          </a:bodyPr>
          <a:lstStyle/>
          <a:p>
            <a:pPr>
              <a:buFont typeface="Wingdings"/>
              <a:buChar char=""/>
            </a:pPr>
            <a:r>
              <a:rPr lang="en-US" b="1" dirty="0">
                <a:latin typeface="+mn-lt"/>
              </a:rPr>
              <a:t>Integrate </a:t>
            </a:r>
            <a:r>
              <a:rPr lang="en-US" b="1" dirty="0" err="1">
                <a:latin typeface="+mn-lt"/>
              </a:rPr>
              <a:t>FastAPI</a:t>
            </a:r>
            <a:r>
              <a:rPr lang="en-US" b="1" dirty="0">
                <a:latin typeface="+mn-lt"/>
              </a:rPr>
              <a:t> with my backend</a:t>
            </a:r>
          </a:p>
          <a:p>
            <a:pPr marL="0" indent="0">
              <a:buNone/>
            </a:pPr>
            <a:endParaRPr lang="en-US" b="1" dirty="0">
              <a:latin typeface="+mn-lt"/>
            </a:endParaRPr>
          </a:p>
          <a:p>
            <a:pPr>
              <a:buFont typeface="Wingdings"/>
              <a:buChar char=""/>
            </a:pPr>
            <a:r>
              <a:rPr lang="en-US" b="1" dirty="0">
                <a:latin typeface="+mn-lt"/>
              </a:rPr>
              <a:t>Integrate </a:t>
            </a:r>
            <a:r>
              <a:rPr lang="en-US" b="1" dirty="0" err="1">
                <a:latin typeface="+mn-lt"/>
              </a:rPr>
              <a:t>FatAPI</a:t>
            </a:r>
            <a:r>
              <a:rPr lang="en-US" b="1" dirty="0">
                <a:latin typeface="+mn-lt"/>
              </a:rPr>
              <a:t> with Frontend</a:t>
            </a:r>
          </a:p>
          <a:p>
            <a:pPr marL="0" indent="0">
              <a:buNone/>
            </a:pPr>
            <a:endParaRPr lang="en-US" b="1" dirty="0">
              <a:latin typeface="+mn-lt"/>
            </a:endParaRPr>
          </a:p>
          <a:p>
            <a:pPr>
              <a:buFont typeface="Wingdings"/>
              <a:buChar char=""/>
            </a:pPr>
            <a:r>
              <a:rPr lang="en-US" b="1" dirty="0">
                <a:latin typeface="+mn-lt"/>
              </a:rPr>
              <a:t>Implement the real time treat detection and mitigation</a:t>
            </a:r>
          </a:p>
        </p:txBody>
      </p:sp>
      <p:grpSp>
        <p:nvGrpSpPr>
          <p:cNvPr id="4" name="Group 3">
            <a:extLst>
              <a:ext uri="{B0D70B44-20C4-4990-BFD2-F1FD6D69CC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8B9D79-06F4-427A-B64B-83DC44F05CF0}"/>
              </a:ext>
            </a:extLst>
          </p:cNvPr>
          <p:cNvGrpSpPr/>
          <p:nvPr/>
        </p:nvGrpSpPr>
        <p:grpSpPr>
          <a:xfrm>
            <a:off x="973148" y="346509"/>
            <a:ext cx="6380552" cy="1309034"/>
            <a:chOff x="1049651" y="221381"/>
            <a:chExt cx="6380552" cy="1309034"/>
          </a:xfrm>
        </p:grpSpPr>
        <p:sp>
          <p:nvSpPr>
            <p:cNvPr id="5" name="Title 1">
              <a:extLst>
                <a:ext uri="{2F3E9C91-5C94-438F-98B7-5F3AA19D09F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B3251B4-71B6-4CD0-A44E-DC4B1F0D3700}"/>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Future step</a:t>
              </a:r>
            </a:p>
          </p:txBody>
        </p:sp>
        <p:cxnSp>
          <p:nvCxnSpPr>
            <p:cNvPr id="6" name="Straight Connector 5">
              <a:extLst>
                <a:ext uri="{8CD2683C-4E50-4F15-AECE-94A670D788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7D5677-22FB-4D8E-AE90-19D314EC23C0}"/>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7" name="TextBox 6">
            <a:extLst>
              <a:ext uri="{D745CB56-4B07-41FF-AAD6-AA6263C475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200694-073A-40A9-894F-ECE28CEF52BB}"/>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IT20601638 |</a:t>
            </a:r>
            <a:r>
              <a:rPr lang="en-US" sz="1800" spc="5" dirty="0" err="1">
                <a:solidFill>
                  <a:schemeClr val="accent1">
                    <a:lumMod val="50000"/>
                  </a:schemeClr>
                </a:solidFill>
              </a:rPr>
              <a:t>Parthika.</a:t>
            </a:r>
            <a:r>
              <a:rPr lang="en-US" sz="1800" spc="5" dirty="0">
                <a:solidFill>
                  <a:schemeClr val="accent1">
                    <a:lumMod val="50000"/>
                  </a:schemeClr>
                </a:solidFill>
              </a:rPr>
              <a:t>K</a:t>
            </a:r>
          </a:p>
        </p:txBody>
      </p:sp>
    </p:spTree>
    <p:extLst>
      <p:ext uri="{490CB36A-F7BF-4CE7-90B4-B4057ABB2C6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p:tgtEl>
                                          <p:spTgt spid="4"/>
                                        </p:tgtEl>
                                        <p:attrNameLst>
                                          <p:attrName>ppt_x</p:attrName>
                                        </p:attrNameLst>
                                      </p:cBhvr>
                                      <p:tavLst>
                                        <p:tav tm="0">
                                          <p:val>
                                            <p:strVal val="#ppt_x"/>
                                          </p:val>
                                        </p:tav>
                                        <p:tav tm="100000">
                                          <p:val>
                                            <p:strVal val="#ppt_x"/>
                                          </p:val>
                                        </p:tav>
                                      </p:tavLst>
                                    </p:anim>
                                    <p:anim calcmode="lin" valueType="num">
                                      <p:cBhvr>
                                        <p:cTn id="9" dur="1000"/>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p:tgtEl>
                                          <p:spTgt spid="4"/>
                                        </p:tgtEl>
                                        <p:attrNameLst>
                                          <p:attrName>ppt_x</p:attrName>
                                        </p:attrNameLst>
                                      </p:cBhvr>
                                      <p:tavLst>
                                        <p:tav tm="0">
                                          <p:val>
                                            <p:strVal val="#ppt_x"/>
                                          </p:val>
                                        </p:tav>
                                        <p:tav tm="100000">
                                          <p:val>
                                            <p:strVal val="#ppt_x"/>
                                          </p:val>
                                        </p:tav>
                                      </p:tavLst>
                                    </p:anim>
                                    <p:anim calcmode="lin" valueType="num">
                                      <p:cBhvr>
                                        <p:cTn id="14" dur="1000"/>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p:tgtEl>
                                          <p:spTgt spid="4"/>
                                        </p:tgtEl>
                                        <p:attrNameLst>
                                          <p:attrName>ppt_x</p:attrName>
                                        </p:attrNameLst>
                                      </p:cBhvr>
                                      <p:tavLst>
                                        <p:tav tm="0">
                                          <p:val>
                                            <p:strVal val="#ppt_x"/>
                                          </p:val>
                                        </p:tav>
                                        <p:tav tm="100000">
                                          <p:val>
                                            <p:strVal val="#ppt_x"/>
                                          </p:val>
                                        </p:tav>
                                      </p:tavLst>
                                    </p:anim>
                                    <p:anim calcmode="lin" valueType="num">
                                      <p:cBhvr>
                                        <p:cTn id="19" dur="1000"/>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p:bldP spid="4" grpId="2" animBg="1"/>
      <p:bldP spid="4" grpId="3"/>
    </p:bldLst>
  </p:timing>
</p:sld>
</file>

<file path=ppt/slides/slide17.xml><?xml version="1.0" encoding="utf-8"?>
<p:sld xmlns:a="http://schemas.openxmlformats.org/drawingml/2006/main" xmlns:r="http://schemas.openxmlformats.org/officeDocument/2006/relationships" xmlns:p="http://schemas.openxmlformats.org/presentationml/2006/main">
  <p:cSld name="slide17">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4527C7ED-B1D3-4820-9321-ABE849FC07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BD4F7B-19EE-4CA5-8EE4-369704F0E276}"/>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pic>
        <p:nvPicPr>
          <p:cNvPr id="3" name="Content Placeholder 8" descr="A screen shot of a computer screen&#10;&#10;AI-generated content may be incorrect.">
            <a:extLst>
              <a:ext uri="{E693B480-C330-4DC2-8DB5-8E6E6CA34BC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E000074-4DC3-4504-9EFE-6513010DD100}"/>
              </a:ext>
            </a:extLst>
          </p:cNvPr>
          <p:cNvPicPr>
            <a:picLocks noGrp="1" noChangeAspect="1"/>
          </p:cNvPicPr>
          <p:nvPr>
            <p:ph idx="1"/>
          </p:nvPr>
        </p:nvPicPr>
        <p:blipFill>
          <a:blip r:embed="rId2"/>
          <a:stretch>
            <a:fillRect/>
          </a:stretch>
        </p:blipFill>
        <p:spPr>
          <a:xfrm>
            <a:off x="6027000" y="1001026"/>
            <a:ext cx="5483224" cy="2801434"/>
          </a:xfrm>
          <a:noFill/>
        </p:spPr>
      </p:pic>
      <p:grpSp>
        <p:nvGrpSpPr>
          <p:cNvPr id="4" name="Group 3">
            <a:extLst>
              <a:ext uri="{117E8F18-54CB-411B-B135-3C2C74A249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CA625D-269A-4C2D-8F62-C43DC0047C14}"/>
              </a:ext>
            </a:extLst>
          </p:cNvPr>
          <p:cNvGrpSpPr/>
          <p:nvPr/>
        </p:nvGrpSpPr>
        <p:grpSpPr>
          <a:xfrm>
            <a:off x="973148" y="346509"/>
            <a:ext cx="6380552" cy="1309034"/>
            <a:chOff x="1049651" y="221381"/>
            <a:chExt cx="6380552" cy="1309034"/>
          </a:xfrm>
        </p:grpSpPr>
        <p:sp>
          <p:nvSpPr>
            <p:cNvPr id="5" name="Title 1">
              <a:extLst>
                <a:ext uri="{2605D0C3-1FF3-4FB5-BB55-2919C98F15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46822D1-E39D-4099-AC20-8E1CB18B4CBD}"/>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Working product</a:t>
              </a:r>
            </a:p>
          </p:txBody>
        </p:sp>
        <p:cxnSp>
          <p:nvCxnSpPr>
            <p:cNvPr id="6" name="Straight Connector 5">
              <a:extLst>
                <a:ext uri="{E1EA2708-E2A1-444A-8BA8-FE704B7DB1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E4144F-8238-484D-A34A-6D8EBF47FF20}"/>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7" name="TextBox 6">
            <a:extLst>
              <a:ext uri="{67F65507-4464-4624-88FC-5B218507DA1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C7762E-7327-412E-8A06-76BB0227A0FB}"/>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IT20601638 |</a:t>
            </a:r>
            <a:r>
              <a:rPr lang="en-US" sz="1800" spc="5" dirty="0" err="1">
                <a:solidFill>
                  <a:schemeClr val="accent1">
                    <a:lumMod val="50000"/>
                  </a:schemeClr>
                </a:solidFill>
              </a:rPr>
              <a:t>Parthika.</a:t>
            </a:r>
            <a:r>
              <a:rPr lang="en-US" sz="1800" spc="5" dirty="0">
                <a:solidFill>
                  <a:schemeClr val="accent1">
                    <a:lumMod val="50000"/>
                  </a:schemeClr>
                </a:solidFill>
              </a:rPr>
              <a:t>K</a:t>
            </a:r>
          </a:p>
        </p:txBody>
      </p:sp>
      <p:pic>
        <p:nvPicPr>
          <p:cNvPr id="8" name="Picture 10" descr="A screenshot of a computer&#10;&#10;AI-generated content may be incorrect.">
            <a:extLst>
              <a:ext uri="{1702B2DF-A0A0-49EC-B33E-E898358E884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F7FD2B8-76BC-436A-B405-09472D5A05D3}"/>
              </a:ext>
            </a:extLst>
          </p:cNvPr>
          <p:cNvPicPr>
            <a:picLocks noChangeAspect="1"/>
          </p:cNvPicPr>
          <p:nvPr/>
        </p:nvPicPr>
        <p:blipFill>
          <a:blip r:embed="rId3"/>
          <a:stretch>
            <a:fillRect/>
          </a:stretch>
        </p:blipFill>
        <p:spPr>
          <a:xfrm>
            <a:off x="136208" y="1001026"/>
            <a:ext cx="5598160" cy="2427973"/>
          </a:xfrm>
          <a:prstGeom prst="rect">
            <a:avLst/>
          </a:prstGeom>
          <a:noFill/>
        </p:spPr>
      </p:pic>
      <p:pic>
        <p:nvPicPr>
          <p:cNvPr id="9" name="Picture 12" descr="A graph with a blue line&#10;&#10;AI-generated content may be incorrect.">
            <a:extLst>
              <a:ext uri="{6FA77C4C-8E80-466A-8DCF-AA73C6063F2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CD6F11-CF6E-47C1-B423-E26F8ACE975E}"/>
              </a:ext>
            </a:extLst>
          </p:cNvPr>
          <p:cNvPicPr>
            <a:picLocks noChangeAspect="1"/>
          </p:cNvPicPr>
          <p:nvPr/>
        </p:nvPicPr>
        <p:blipFill>
          <a:blip r:embed="rId4"/>
          <a:stretch>
            <a:fillRect/>
          </a:stretch>
        </p:blipFill>
        <p:spPr>
          <a:xfrm>
            <a:off x="103720" y="3733699"/>
            <a:ext cx="5923280" cy="2777792"/>
          </a:xfrm>
          <a:prstGeom prst="rect">
            <a:avLst/>
          </a:prstGeom>
          <a:noFill/>
        </p:spPr>
      </p:pic>
      <p:pic>
        <p:nvPicPr>
          <p:cNvPr id="10" name="Picture 14" descr="A screenshot of a computer&#10;&#10;AI-generated content may be incorrect.">
            <a:extLst>
              <a:ext uri="{218FE396-26F7-496B-8A4A-D5716AE013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D1013A-E7B7-4D4A-9361-C90AE4C0E0E3}"/>
              </a:ext>
            </a:extLst>
          </p:cNvPr>
          <p:cNvPicPr>
            <a:picLocks noChangeAspect="1"/>
          </p:cNvPicPr>
          <p:nvPr/>
        </p:nvPicPr>
        <p:blipFill>
          <a:blip r:embed="rId5"/>
          <a:stretch>
            <a:fillRect/>
          </a:stretch>
        </p:blipFill>
        <p:spPr>
          <a:xfrm>
            <a:off x="6096000" y="3802460"/>
            <a:ext cx="5710549" cy="2678876"/>
          </a:xfrm>
          <a:prstGeom prst="rect">
            <a:avLst/>
          </a:prstGeom>
          <a:noFill/>
        </p:spPr>
      </p:pic>
    </p:spTree>
    <p:extLst>
      <p:ext uri="{045ABB23-D864-4F0E-9FC5-EF9129AFACE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p:tgtEl>
                                          <p:spTgt spid="4"/>
                                        </p:tgtEl>
                                        <p:attrNameLst>
                                          <p:attrName>ppt_x</p:attrName>
                                        </p:attrNameLst>
                                      </p:cBhvr>
                                      <p:tavLst>
                                        <p:tav tm="0">
                                          <p:val>
                                            <p:strVal val="#ppt_x"/>
                                          </p:val>
                                        </p:tav>
                                        <p:tav tm="100000">
                                          <p:val>
                                            <p:strVal val="#ppt_x"/>
                                          </p:val>
                                        </p:tav>
                                      </p:tavLst>
                                    </p:anim>
                                    <p:anim calcmode="lin" valueType="num">
                                      <p:cBhvr>
                                        <p:cTn id="9" dur="1000"/>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p:tgtEl>
                                          <p:spTgt spid="4"/>
                                        </p:tgtEl>
                                        <p:attrNameLst>
                                          <p:attrName>ppt_x</p:attrName>
                                        </p:attrNameLst>
                                      </p:cBhvr>
                                      <p:tavLst>
                                        <p:tav tm="0">
                                          <p:val>
                                            <p:strVal val="#ppt_x"/>
                                          </p:val>
                                        </p:tav>
                                        <p:tav tm="100000">
                                          <p:val>
                                            <p:strVal val="#ppt_x"/>
                                          </p:val>
                                        </p:tav>
                                      </p:tavLst>
                                    </p:anim>
                                    <p:anim calcmode="lin" valueType="num">
                                      <p:cBhvr>
                                        <p:cTn id="14" dur="1000"/>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p:tgtEl>
                                          <p:spTgt spid="4"/>
                                        </p:tgtEl>
                                        <p:attrNameLst>
                                          <p:attrName>ppt_x</p:attrName>
                                        </p:attrNameLst>
                                      </p:cBhvr>
                                      <p:tavLst>
                                        <p:tav tm="0">
                                          <p:val>
                                            <p:strVal val="#ppt_x"/>
                                          </p:val>
                                        </p:tav>
                                        <p:tav tm="100000">
                                          <p:val>
                                            <p:strVal val="#ppt_x"/>
                                          </p:val>
                                        </p:tav>
                                      </p:tavLst>
                                    </p:anim>
                                    <p:anim calcmode="lin" valueType="num">
                                      <p:cBhvr>
                                        <p:cTn id="19" dur="1000"/>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p:bldP spid="4" grpId="2" animBg="1"/>
      <p:bldP spid="4" grpId="3"/>
    </p:bldLst>
  </p:timing>
</p:sld>
</file>

<file path=ppt/slides/slide18.xml><?xml version="1.0" encoding="utf-8"?>
<p:sld xmlns:a="http://schemas.openxmlformats.org/drawingml/2006/main" xmlns:r="http://schemas.openxmlformats.org/officeDocument/2006/relationships" xmlns:p="http://schemas.openxmlformats.org/presentationml/2006/main">
  <p:cSld name="slide18">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3AE69454-34BE-492A-AA32-A17D3D7BCEB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E461B67-3A3C-4D09-9EAC-E765586BCC2E}"/>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Content Placeholder 2">
            <a:extLst>
              <a:ext uri="{0511E7EA-D573-44F0-966E-6E71C76010C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2BB011-B7F2-4D30-88AA-582710F59021}"/>
              </a:ext>
            </a:extLst>
          </p:cNvPr>
          <p:cNvSpPr>
            <a:spLocks noGrp="1"/>
          </p:cNvSpPr>
          <p:nvPr>
            <p:ph idx="1"/>
          </p:nvPr>
        </p:nvSpPr>
        <p:spPr>
          <a:xfrm>
            <a:off x="1122102" y="1681979"/>
            <a:ext cx="9142107" cy="4159498"/>
          </a:xfrm>
        </p:spPr>
        <p:txBody>
          <a:bodyPr rtlCol="0">
            <a:normAutofit fontScale="85000" lnSpcReduction="20000"/>
          </a:bodyPr>
          <a:lstStyle/>
          <a:p>
            <a:pPr>
              <a:buClr>
                <a:schemeClr val="accent1">
                  <a:lumMod val="75000"/>
                </a:schemeClr>
              </a:buClr>
              <a:buFont typeface="Wingdings"/>
              <a:buChar char=""/>
            </a:pPr>
            <a:r>
              <a:rPr lang="en-US" dirty="0">
                <a:solidFill>
                  <a:schemeClr val="accent1">
                    <a:lumMod val="75000"/>
                  </a:schemeClr>
                </a:solidFill>
              </a:rPr>
              <a:t>X. Wang, W. Chang, W. </a:t>
            </a:r>
            <a:r>
              <a:rPr lang="en-US" dirty="0" err="1">
                <a:solidFill>
                  <a:schemeClr val="accent1">
                    <a:lumMod val="75000"/>
                  </a:schemeClr>
                </a:solidFill>
              </a:rPr>
              <a:t>Xiang</a:t>
            </a:r>
            <a:r>
              <a:rPr lang="en-US" dirty="0">
                <a:solidFill>
                  <a:schemeClr val="accent1">
                    <a:lumMod val="75000"/>
                  </a:schemeClr>
                </a:solidFill>
              </a:rPr>
              <a:t>, and W. Wen, "A Flow Table Overflow Attack Detection Method Based on Machine Learning for </a:t>
            </a:r>
            <a:r>
              <a:rPr lang="en-US" dirty="0" err="1">
                <a:solidFill>
                  <a:schemeClr val="accent1">
                    <a:lumMod val="75000"/>
                  </a:schemeClr>
                </a:solidFill>
              </a:rPr>
              <a:t>SDN</a:t>
            </a:r>
            <a:r>
              <a:rPr lang="en-US" dirty="0">
                <a:solidFill>
                  <a:schemeClr val="accent1">
                    <a:lumMod val="75000"/>
                  </a:schemeClr>
                </a:solidFill>
              </a:rPr>
              <a:t>," 2019 IEEE International Conference on Smart Internet of Things (</a:t>
            </a:r>
            <a:r>
              <a:rPr lang="en-US" dirty="0" err="1">
                <a:solidFill>
                  <a:schemeClr val="accent1">
                    <a:lumMod val="75000"/>
                  </a:schemeClr>
                </a:solidFill>
              </a:rPr>
              <a:t>SmartIoT</a:t>
            </a:r>
            <a:r>
              <a:rPr lang="en-US" dirty="0">
                <a:solidFill>
                  <a:schemeClr val="accent1">
                    <a:lumMod val="75000"/>
                  </a:schemeClr>
                </a:solidFill>
              </a:rPr>
              <a:t>), Tianjin, China, pp. 96–101, 2019.</a:t>
            </a:r>
          </a:p>
          <a:p>
            <a:pPr>
              <a:buClr>
                <a:schemeClr val="accent1">
                  <a:lumMod val="75000"/>
                </a:schemeClr>
              </a:buClr>
              <a:buFont typeface="Wingdings"/>
              <a:buChar char=""/>
            </a:pPr>
            <a:r>
              <a:rPr lang="en-US" dirty="0">
                <a:solidFill>
                  <a:schemeClr val="accent1">
                    <a:lumMod val="75000"/>
                  </a:schemeClr>
                </a:solidFill>
              </a:rPr>
              <a:t>​S. </a:t>
            </a:r>
            <a:r>
              <a:rPr lang="en-US" dirty="0" err="1">
                <a:solidFill>
                  <a:schemeClr val="accent1">
                    <a:lumMod val="75000"/>
                  </a:schemeClr>
                </a:solidFill>
              </a:rPr>
              <a:t>Sharma</a:t>
            </a:r>
            <a:r>
              <a:rPr lang="en-US" dirty="0">
                <a:solidFill>
                  <a:schemeClr val="accent1">
                    <a:lumMod val="75000"/>
                  </a:schemeClr>
                </a:solidFill>
              </a:rPr>
              <a:t>, A. </a:t>
            </a:r>
            <a:r>
              <a:rPr lang="en-US" dirty="0" err="1">
                <a:solidFill>
                  <a:schemeClr val="accent1">
                    <a:lumMod val="75000"/>
                  </a:schemeClr>
                </a:solidFill>
              </a:rPr>
              <a:t>Kaushik</a:t>
            </a:r>
            <a:r>
              <a:rPr lang="en-US" dirty="0">
                <a:solidFill>
                  <a:schemeClr val="accent1">
                    <a:lumMod val="75000"/>
                  </a:schemeClr>
                </a:solidFill>
              </a:rPr>
              <a:t>, and P. </a:t>
            </a:r>
            <a:r>
              <a:rPr lang="en-US" dirty="0" err="1">
                <a:solidFill>
                  <a:schemeClr val="accent1">
                    <a:lumMod val="75000"/>
                  </a:schemeClr>
                </a:solidFill>
              </a:rPr>
              <a:t>Verma</a:t>
            </a:r>
            <a:r>
              <a:rPr lang="en-US" dirty="0">
                <a:solidFill>
                  <a:schemeClr val="accent1">
                    <a:lumMod val="75000"/>
                  </a:schemeClr>
                </a:solidFill>
              </a:rPr>
              <a:t>, "Intrusion Detection System for Software Defined Network Based on Machine Learning," 2020 IEEE International Conference on Advanced Networks and Telecommunications Systems (ANTS), Kolkata, India, pp. 1–6, Dec. 2020.​</a:t>
            </a:r>
          </a:p>
          <a:p>
            <a:pPr>
              <a:buClr>
                <a:schemeClr val="accent1">
                  <a:lumMod val="75000"/>
                </a:schemeClr>
              </a:buClr>
              <a:buFont typeface="Wingdings"/>
              <a:buChar char=""/>
            </a:pPr>
            <a:r>
              <a:rPr lang="en-US" dirty="0">
                <a:solidFill>
                  <a:schemeClr val="accent1">
                    <a:lumMod val="75000"/>
                  </a:schemeClr>
                </a:solidFill>
              </a:rPr>
              <a:t>A. </a:t>
            </a:r>
            <a:r>
              <a:rPr lang="en-US" dirty="0" err="1">
                <a:solidFill>
                  <a:schemeClr val="accent1">
                    <a:lumMod val="75000"/>
                  </a:schemeClr>
                </a:solidFill>
              </a:rPr>
              <a:t>AlEroud</a:t>
            </a:r>
            <a:r>
              <a:rPr lang="en-US" dirty="0">
                <a:solidFill>
                  <a:schemeClr val="accent1">
                    <a:lumMod val="75000"/>
                  </a:schemeClr>
                </a:solidFill>
              </a:rPr>
              <a:t> and W. </a:t>
            </a:r>
            <a:r>
              <a:rPr lang="en-US" dirty="0" err="1">
                <a:solidFill>
                  <a:schemeClr val="accent1">
                    <a:lumMod val="75000"/>
                  </a:schemeClr>
                </a:solidFill>
              </a:rPr>
              <a:t>Alsmadi</a:t>
            </a:r>
            <a:r>
              <a:rPr lang="en-US" dirty="0">
                <a:solidFill>
                  <a:schemeClr val="accent1">
                    <a:lumMod val="75000"/>
                  </a:schemeClr>
                </a:solidFill>
              </a:rPr>
              <a:t>, "Identifying cyber-attacks on software-defined networks: An anomaly detection approach," Computers &amp; Security, vol. 80, pp. 211–225, Jan. 2019.​</a:t>
            </a:r>
          </a:p>
          <a:p>
            <a:pPr>
              <a:buClr>
                <a:schemeClr val="accent1">
                  <a:lumMod val="75000"/>
                </a:schemeClr>
              </a:buClr>
              <a:buFont typeface="Wingdings"/>
              <a:buChar char=""/>
            </a:pPr>
            <a:r>
              <a:rPr lang="en-US" dirty="0">
                <a:solidFill>
                  <a:schemeClr val="accent1">
                    <a:lumMod val="75000"/>
                  </a:schemeClr>
                </a:solidFill>
              </a:rPr>
              <a:t>H. Wang, J. </a:t>
            </a:r>
            <a:r>
              <a:rPr lang="en-US" dirty="0" err="1">
                <a:solidFill>
                  <a:schemeClr val="accent1">
                    <a:lumMod val="75000"/>
                  </a:schemeClr>
                </a:solidFill>
              </a:rPr>
              <a:t>Zhang</a:t>
            </a:r>
            <a:r>
              <a:rPr lang="en-US" dirty="0">
                <a:solidFill>
                  <a:schemeClr val="accent1">
                    <a:lumMod val="75000"/>
                  </a:schemeClr>
                </a:solidFill>
              </a:rPr>
              <a:t>, and L. Wang, "</a:t>
            </a:r>
            <a:r>
              <a:rPr lang="en-US" dirty="0" err="1">
                <a:solidFill>
                  <a:schemeClr val="accent1">
                    <a:lumMod val="75000"/>
                  </a:schemeClr>
                </a:solidFill>
              </a:rPr>
              <a:t>SDN</a:t>
            </a:r>
            <a:r>
              <a:rPr lang="en-US" dirty="0">
                <a:solidFill>
                  <a:schemeClr val="accent1">
                    <a:lumMod val="75000"/>
                  </a:schemeClr>
                </a:solidFill>
              </a:rPr>
              <a:t>-based DOS Attack Detection Algorithm Research," 2020 IEEE 5th International Conference on Cloud Computing and Big Data Analytics (ICCCBDA), Chengdu, China, pp. 287–292, May 2020.​</a:t>
            </a:r>
          </a:p>
          <a:p>
            <a:pPr>
              <a:buClr>
                <a:schemeClr val="accent1">
                  <a:lumMod val="75000"/>
                </a:schemeClr>
              </a:buClr>
              <a:buFont typeface="Wingdings"/>
              <a:buChar char=""/>
            </a:pPr>
            <a:r>
              <a:rPr lang="en-US" dirty="0">
                <a:solidFill>
                  <a:schemeClr val="accent1">
                    <a:lumMod val="75000"/>
                  </a:schemeClr>
                </a:solidFill>
              </a:rPr>
              <a:t>T. M. A. </a:t>
            </a:r>
            <a:r>
              <a:rPr lang="en-US" dirty="0" err="1">
                <a:solidFill>
                  <a:schemeClr val="accent1">
                    <a:lumMod val="75000"/>
                  </a:schemeClr>
                </a:solidFill>
              </a:rPr>
              <a:t>Rashid</a:t>
            </a:r>
            <a:r>
              <a:rPr lang="en-US" dirty="0">
                <a:solidFill>
                  <a:schemeClr val="accent1">
                    <a:lumMod val="75000"/>
                  </a:schemeClr>
                </a:solidFill>
              </a:rPr>
              <a:t>, T. </a:t>
            </a:r>
            <a:r>
              <a:rPr lang="en-US" dirty="0" err="1">
                <a:solidFill>
                  <a:schemeClr val="accent1">
                    <a:lumMod val="75000"/>
                  </a:schemeClr>
                </a:solidFill>
              </a:rPr>
              <a:t>Walid</a:t>
            </a:r>
            <a:r>
              <a:rPr lang="en-US" dirty="0">
                <a:solidFill>
                  <a:schemeClr val="accent1">
                    <a:lumMod val="75000"/>
                  </a:schemeClr>
                </a:solidFill>
              </a:rPr>
              <a:t>, M. </a:t>
            </a:r>
            <a:r>
              <a:rPr lang="en-US" dirty="0" err="1">
                <a:solidFill>
                  <a:schemeClr val="accent1">
                    <a:lumMod val="75000"/>
                  </a:schemeClr>
                </a:solidFill>
              </a:rPr>
              <a:t>Quraishi</a:t>
            </a:r>
            <a:r>
              <a:rPr lang="en-US" dirty="0">
                <a:solidFill>
                  <a:schemeClr val="accent1">
                    <a:lumMod val="75000"/>
                  </a:schemeClr>
                </a:solidFill>
              </a:rPr>
              <a:t>, and F. Al-</a:t>
            </a:r>
            <a:r>
              <a:rPr lang="en-US" dirty="0" err="1">
                <a:solidFill>
                  <a:schemeClr val="accent1">
                    <a:lumMod val="75000"/>
                  </a:schemeClr>
                </a:solidFill>
              </a:rPr>
              <a:t>Turjman</a:t>
            </a:r>
            <a:r>
              <a:rPr lang="en-US" dirty="0">
                <a:solidFill>
                  <a:schemeClr val="accent1">
                    <a:lumMod val="75000"/>
                  </a:schemeClr>
                </a:solidFill>
              </a:rPr>
              <a:t>, "Flow-based Anomaly Detection in Software-Defined Networking: A Survey," IEEE Communications Surveys &amp; Tutorials, vol. 23, no. 1, pp. 264–288, Jan. 2021.</a:t>
            </a:r>
          </a:p>
        </p:txBody>
      </p:sp>
      <p:grpSp>
        <p:nvGrpSpPr>
          <p:cNvPr id="4" name="Group 3">
            <a:extLst>
              <a:ext uri="{694DA6CA-A0C2-4C03-96BD-CC2C9E8BA68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B90E25-5E7C-4E19-9FA0-91BDFCA0C774}"/>
              </a:ext>
            </a:extLst>
          </p:cNvPr>
          <p:cNvGrpSpPr/>
          <p:nvPr/>
        </p:nvGrpSpPr>
        <p:grpSpPr>
          <a:xfrm>
            <a:off x="973148" y="346509"/>
            <a:ext cx="6380552" cy="1309034"/>
            <a:chOff x="1049651" y="221381"/>
            <a:chExt cx="6380552" cy="1309034"/>
          </a:xfrm>
        </p:grpSpPr>
        <p:sp>
          <p:nvSpPr>
            <p:cNvPr id="5" name="Title 1">
              <a:extLst>
                <a:ext uri="{C8CEEF8F-AC7F-4F8C-9147-ABFF70D6DF0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8767B5-3644-462D-9C64-FDBF3B563093}"/>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references</a:t>
              </a:r>
            </a:p>
          </p:txBody>
        </p:sp>
        <p:cxnSp>
          <p:nvCxnSpPr>
            <p:cNvPr id="6" name="Straight Connector 5">
              <a:extLst>
                <a:ext uri="{371A5D1E-88E7-4545-9737-8C16C6CFD4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D7AF1AB-5B77-409D-97E2-2CAEF438FE9F}"/>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7" name="TextBox 6">
            <a:extLst>
              <a:ext uri="{21A55853-284C-4892-A947-AF9A613D75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3DB1949-1D6E-4505-88B5-00EC580960D8}"/>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IT20601638 |</a:t>
            </a:r>
            <a:r>
              <a:rPr lang="en-US" sz="1800" spc="5" dirty="0" err="1">
                <a:solidFill>
                  <a:schemeClr val="accent1">
                    <a:lumMod val="50000"/>
                  </a:schemeClr>
                </a:solidFill>
              </a:rPr>
              <a:t>Parthika.</a:t>
            </a:r>
            <a:r>
              <a:rPr lang="en-US" sz="1800" spc="5" dirty="0">
                <a:solidFill>
                  <a:schemeClr val="accent1">
                    <a:lumMod val="50000"/>
                  </a:schemeClr>
                </a:solidFill>
              </a:rPr>
              <a:t>K</a:t>
            </a:r>
          </a:p>
        </p:txBody>
      </p:sp>
    </p:spTree>
    <p:extLst>
      <p:ext uri="{1807F5D9-4E98-415A-A42B-A312026AE11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p:tgtEl>
                                          <p:spTgt spid="4"/>
                                        </p:tgtEl>
                                        <p:attrNameLst>
                                          <p:attrName>ppt_x</p:attrName>
                                        </p:attrNameLst>
                                      </p:cBhvr>
                                      <p:tavLst>
                                        <p:tav tm="0">
                                          <p:val>
                                            <p:strVal val="#ppt_x"/>
                                          </p:val>
                                        </p:tav>
                                        <p:tav tm="100000">
                                          <p:val>
                                            <p:strVal val="#ppt_x"/>
                                          </p:val>
                                        </p:tav>
                                      </p:tavLst>
                                    </p:anim>
                                    <p:anim calcmode="lin" valueType="num">
                                      <p:cBhvr>
                                        <p:cTn id="9" dur="1000"/>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p:tgtEl>
                                          <p:spTgt spid="4"/>
                                        </p:tgtEl>
                                        <p:attrNameLst>
                                          <p:attrName>ppt_x</p:attrName>
                                        </p:attrNameLst>
                                      </p:cBhvr>
                                      <p:tavLst>
                                        <p:tav tm="0">
                                          <p:val>
                                            <p:strVal val="#ppt_x"/>
                                          </p:val>
                                        </p:tav>
                                        <p:tav tm="100000">
                                          <p:val>
                                            <p:strVal val="#ppt_x"/>
                                          </p:val>
                                        </p:tav>
                                      </p:tavLst>
                                    </p:anim>
                                    <p:anim calcmode="lin" valueType="num">
                                      <p:cBhvr>
                                        <p:cTn id="14" dur="1000"/>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p:tgtEl>
                                          <p:spTgt spid="4"/>
                                        </p:tgtEl>
                                        <p:attrNameLst>
                                          <p:attrName>ppt_x</p:attrName>
                                        </p:attrNameLst>
                                      </p:cBhvr>
                                      <p:tavLst>
                                        <p:tav tm="0">
                                          <p:val>
                                            <p:strVal val="#ppt_x"/>
                                          </p:val>
                                        </p:tav>
                                        <p:tav tm="100000">
                                          <p:val>
                                            <p:strVal val="#ppt_x"/>
                                          </p:val>
                                        </p:tav>
                                      </p:tavLst>
                                    </p:anim>
                                    <p:anim calcmode="lin" valueType="num">
                                      <p:cBhvr>
                                        <p:cTn id="19" dur="1000"/>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p:tgtEl>
                                          <p:spTgt spid="3"/>
                                        </p:tgtEl>
                                        <p:attrNameLst>
                                          <p:attrName>ppt_x</p:attrName>
                                        </p:attrNameLst>
                                      </p:cBhvr>
                                      <p:tavLst>
                                        <p:tav tm="0">
                                          <p:val>
                                            <p:strVal val="#ppt_x"/>
                                          </p:val>
                                        </p:tav>
                                        <p:tav tm="100000">
                                          <p:val>
                                            <p:strVal val="#ppt_x"/>
                                          </p:val>
                                        </p:tav>
                                      </p:tavLst>
                                    </p:anim>
                                    <p:anim calcmode="lin" valueType="num">
                                      <p:cBhvr>
                                        <p:cTn id="29" dur="1000"/>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p:tgtEl>
                                          <p:spTgt spid="3"/>
                                        </p:tgtEl>
                                        <p:attrNameLst>
                                          <p:attrName>ppt_x</p:attrName>
                                        </p:attrNameLst>
                                      </p:cBhvr>
                                      <p:tavLst>
                                        <p:tav tm="0">
                                          <p:val>
                                            <p:strVal val="#ppt_x"/>
                                          </p:val>
                                        </p:tav>
                                        <p:tav tm="100000">
                                          <p:val>
                                            <p:strVal val="#ppt_x"/>
                                          </p:val>
                                        </p:tav>
                                      </p:tavLst>
                                    </p:anim>
                                    <p:anim calcmode="lin" valueType="num">
                                      <p:cBhvr>
                                        <p:cTn id="34" dur="1000"/>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p:bldP spid="4" grpId="2" animBg="1"/>
      <p:bldP spid="4" grpId="3"/>
    </p:bldLst>
  </p:timing>
</p:sld>
</file>

<file path=ppt/slides/slide19.xml><?xml version="1.0" encoding="utf-8"?>
<p:sld xmlns:a="http://schemas.openxmlformats.org/drawingml/2006/main" xmlns:r="http://schemas.openxmlformats.org/officeDocument/2006/relationships" xmlns:p="http://schemas.openxmlformats.org/presentationml/2006/main">
  <p:cSld name="slide19">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2" name="Rectangle 7">
            <a:extLst>
              <a:ext uri="{CEFE595A-CF91-4D4C-B0DE-9BF218F135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FC4B258-7857-4E8C-9514-3EF8A9D2A40E}"/>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Title 1">
            <a:extLst>
              <a:ext uri="{639FEAE4-B2CB-40A6-B854-851CB00A35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73B547-8038-468E-95E3-B1FA8C80FD85}"/>
              </a:ext>
            </a:extLst>
          </p:cNvPr>
          <p:cNvSpPr>
            <a:spLocks noGrp="1"/>
          </p:cNvSpPr>
          <p:nvPr>
            <p:ph type="title"/>
          </p:nvPr>
        </p:nvSpPr>
        <p:spPr>
          <a:xfrm>
            <a:off x="548423" y="754304"/>
            <a:ext cx="9627452" cy="803276"/>
          </a:xfrm>
        </p:spPr>
        <p:txBody>
          <a:bodyPr rtlCol="0" anchor="t">
            <a:noAutofit/>
          </a:bodyPr>
          <a:lstStyle/>
          <a:p>
            <a:r>
              <a:rPr lang="en-US" sz="3200" dirty="0">
                <a:solidFill>
                  <a:schemeClr val="bg1"/>
                </a:solidFill>
              </a:rPr>
              <a:t>IT21282072  |  Satkurulingam</a:t>
            </a:r>
            <a:r>
              <a:rPr lang="en-US" sz="3200" dirty="0" err="1">
                <a:solidFill>
                  <a:schemeClr val="bg1"/>
                </a:solidFill>
              </a:rPr>
              <a:t>.</a:t>
            </a:r>
            <a:r>
              <a:rPr lang="en-US" sz="3200" dirty="0">
                <a:solidFill>
                  <a:schemeClr val="bg1"/>
                </a:solidFill>
              </a:rPr>
              <a:t>S</a:t>
            </a:r>
            <a:br>
              <a:rPr lang="en-US" sz="3200" dirty="0">
                <a:solidFill>
                  <a:schemeClr val="bg1"/>
                </a:solidFill>
                <a:latin typeface="Arial "/>
              </a:rPr>
            </a:br>
            <a:br>
              <a:rPr lang="en-US" sz="2800" dirty="0"/>
            </a:br>
            <a:endParaRPr lang="en-US" sz="2800" dirty="0"/>
          </a:p>
        </p:txBody>
      </p:sp>
      <p:sp>
        <p:nvSpPr>
          <p:cNvPr id="4" name="TextBox 9">
            <a:extLst>
              <a:ext uri="{E2F1C496-F06B-42B5-BE4B-ECCEA7027A1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35BC82-6BD4-4290-AA08-D38EA4E9C89C}"/>
              </a:ext>
            </a:extLst>
          </p:cNvPr>
          <p:cNvSpPr txBox="1"/>
          <p:nvPr/>
        </p:nvSpPr>
        <p:spPr>
          <a:xfrm>
            <a:off x="470932" y="4729896"/>
            <a:ext cx="11721068" cy="954107"/>
          </a:xfrm>
          <a:prstGeom prst="rect">
            <a:avLst/>
          </a:prstGeom>
          <a:noFill/>
        </p:spPr>
        <p:txBody>
          <a:bodyPr wrap="square" rtlCol="0">
            <a:spAutoFit/>
          </a:bodyPr>
          <a:lstStyle/>
          <a:p>
            <a:pPr lvl="0" algn="ctr"/>
            <a:r>
              <a:rPr lang="en-US" sz="2800" b="1" dirty="0">
                <a:solidFill>
                  <a:schemeClr val="bg1"/>
                </a:solidFill>
                <a:latin typeface="+mj-lt"/>
              </a:rPr>
              <a:t>Develop a machine learning-based Intrusion Detection System (IDS) to detect and mitigate Topology Poisoning Attack </a:t>
            </a:r>
          </a:p>
        </p:txBody>
      </p:sp>
      <p:pic>
        <p:nvPicPr>
          <p:cNvPr id="5" name="Picture 3">
            <a:extLst>
              <a:ext uri="{700DB995-68CE-4B24-9D87-D5935E0B9C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1F8FB43-E048-4862-85B1-F4309D1191FF}"/>
              </a:ext>
            </a:extLst>
          </p:cNvPr>
          <p:cNvPicPr>
            <a:picLocks noChangeAspect="1"/>
          </p:cNvPicPr>
          <p:nvPr/>
        </p:nvPicPr>
        <p:blipFill>
          <a:blip r:embed="rId2"/>
          <a:srcRect l="18951" t="21412" r="14759" b="4551"/>
          <a:stretch>
            <a:fillRect/>
          </a:stretch>
        </p:blipFill>
        <p:spPr>
          <a:xfrm>
            <a:off x="10175877" y="359473"/>
            <a:ext cx="1682449" cy="1848970"/>
          </a:xfrm>
          <a:prstGeom prst="rect">
            <a:avLst/>
          </a:prstGeom>
          <a:noFill/>
        </p:spPr>
      </p:pic>
      <p:sp>
        <p:nvSpPr>
          <p:cNvPr id="6" name="TextBox 2">
            <a:extLst>
              <a:ext uri="{902714C6-63A3-48D9-98FF-A43455D72F2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7AF240E-8C39-4674-8D4A-598460EA18CD}"/>
              </a:ext>
            </a:extLst>
          </p:cNvPr>
          <p:cNvSpPr txBox="1"/>
          <p:nvPr/>
        </p:nvSpPr>
        <p:spPr>
          <a:xfrm>
            <a:off x="306498" y="2761987"/>
            <a:ext cx="11579001" cy="954107"/>
          </a:xfrm>
          <a:prstGeom prst="rect">
            <a:avLst/>
          </a:prstGeom>
          <a:noFill/>
        </p:spPr>
        <p:txBody>
          <a:bodyPr wrap="square" rtlCol="0">
            <a:spAutoFit/>
          </a:bodyPr>
          <a:lstStyle/>
          <a:p>
            <a:pPr lvl="0" algn="ctr"/>
            <a:r>
              <a:rPr lang="en-US" sz="2800" b="1" spc="-5" dirty="0" err="1">
                <a:solidFill>
                  <a:schemeClr val="bg1"/>
                </a:solidFill>
                <a:latin typeface="+mj-lt"/>
              </a:rPr>
              <a:t>BSc</a:t>
            </a:r>
            <a:r>
              <a:rPr lang="en-US" sz="2800" b="1" spc="-10" dirty="0">
                <a:solidFill>
                  <a:schemeClr val="bg1"/>
                </a:solidFill>
                <a:latin typeface="+mj-lt"/>
              </a:rPr>
              <a:t> </a:t>
            </a:r>
            <a:r>
              <a:rPr lang="en-US" sz="2800" b="1" spc="-5" dirty="0">
                <a:solidFill>
                  <a:schemeClr val="bg1"/>
                </a:solidFill>
                <a:latin typeface="+mj-lt"/>
              </a:rPr>
              <a:t>(Hons)</a:t>
            </a:r>
            <a:r>
              <a:rPr lang="en-US" sz="2800" b="1" spc="20" dirty="0">
                <a:solidFill>
                  <a:schemeClr val="bg1"/>
                </a:solidFill>
                <a:latin typeface="+mj-lt"/>
              </a:rPr>
              <a:t> </a:t>
            </a:r>
            <a:r>
              <a:rPr lang="en-US" sz="2800" b="1" dirty="0">
                <a:solidFill>
                  <a:schemeClr val="bg1"/>
                </a:solidFill>
                <a:latin typeface="+mj-lt"/>
              </a:rPr>
              <a:t>Degree</a:t>
            </a:r>
            <a:r>
              <a:rPr lang="en-US" sz="2800" b="1" spc="-15" dirty="0">
                <a:solidFill>
                  <a:schemeClr val="bg1"/>
                </a:solidFill>
                <a:latin typeface="+mj-lt"/>
              </a:rPr>
              <a:t> </a:t>
            </a:r>
            <a:r>
              <a:rPr lang="en-US" sz="2800" b="1" dirty="0">
                <a:solidFill>
                  <a:schemeClr val="bg1"/>
                </a:solidFill>
                <a:latin typeface="+mj-lt"/>
              </a:rPr>
              <a:t>in</a:t>
            </a:r>
            <a:r>
              <a:rPr lang="en-US" sz="2800" b="1" spc="-15" dirty="0">
                <a:solidFill>
                  <a:schemeClr val="bg1"/>
                </a:solidFill>
                <a:latin typeface="+mj-lt"/>
              </a:rPr>
              <a:t> </a:t>
            </a:r>
            <a:r>
              <a:rPr lang="en-US" sz="2800" b="1" dirty="0">
                <a:solidFill>
                  <a:schemeClr val="bg1"/>
                </a:solidFill>
                <a:latin typeface="+mj-lt"/>
              </a:rPr>
              <a:t>Information</a:t>
            </a:r>
            <a:r>
              <a:rPr lang="en-US" sz="2800" b="1" spc="-30" dirty="0">
                <a:solidFill>
                  <a:schemeClr val="bg1"/>
                </a:solidFill>
                <a:latin typeface="+mj-lt"/>
              </a:rPr>
              <a:t> </a:t>
            </a:r>
            <a:r>
              <a:rPr lang="en-US" sz="2800" b="1" spc="-20" dirty="0">
                <a:solidFill>
                  <a:schemeClr val="bg1"/>
                </a:solidFill>
                <a:latin typeface="+mj-lt"/>
              </a:rPr>
              <a:t>Technology</a:t>
            </a:r>
            <a:r>
              <a:rPr lang="en-US" sz="2800" b="1" spc="-45" dirty="0">
                <a:solidFill>
                  <a:schemeClr val="bg1"/>
                </a:solidFill>
                <a:latin typeface="+mj-lt"/>
              </a:rPr>
              <a:t> </a:t>
            </a:r>
            <a:r>
              <a:rPr lang="en-US" sz="2800" b="1" dirty="0">
                <a:solidFill>
                  <a:schemeClr val="bg1"/>
                </a:solidFill>
                <a:latin typeface="+mj-lt"/>
              </a:rPr>
              <a:t>Specialized</a:t>
            </a:r>
            <a:r>
              <a:rPr lang="en-US" sz="2800" b="1" spc="-70" dirty="0">
                <a:solidFill>
                  <a:schemeClr val="bg1"/>
                </a:solidFill>
                <a:latin typeface="+mj-lt"/>
              </a:rPr>
              <a:t> </a:t>
            </a:r>
            <a:r>
              <a:rPr lang="en-US" sz="2800" b="1" dirty="0">
                <a:solidFill>
                  <a:schemeClr val="bg1"/>
                </a:solidFill>
                <a:latin typeface="+mj-lt"/>
              </a:rPr>
              <a:t>in</a:t>
            </a:r>
            <a:r>
              <a:rPr lang="en-US" sz="2800" b="1" spc="-15" dirty="0">
                <a:solidFill>
                  <a:schemeClr val="bg1"/>
                </a:solidFill>
                <a:latin typeface="+mj-lt"/>
              </a:rPr>
              <a:t> Cyber </a:t>
            </a:r>
            <a:r>
              <a:rPr lang="en-US" sz="2800" b="1" spc="-655" dirty="0">
                <a:solidFill>
                  <a:schemeClr val="bg1"/>
                </a:solidFill>
                <a:latin typeface="+mj-lt"/>
              </a:rPr>
              <a:t> </a:t>
            </a:r>
            <a:r>
              <a:rPr lang="en-US" sz="2800" b="1" dirty="0">
                <a:solidFill>
                  <a:schemeClr val="bg1"/>
                </a:solidFill>
                <a:latin typeface="+mj-lt"/>
              </a:rPr>
              <a:t>Security</a:t>
            </a:r>
            <a:br>
              <a:rPr lang="en-US" sz="2800" dirty="0">
                <a:latin typeface="+mj-lt"/>
              </a:rPr>
            </a:br>
            <a:endParaRPr lang="en-US" sz="2800" dirty="0">
              <a:latin typeface="+mj-lt"/>
            </a:endParaRPr>
          </a:p>
        </p:txBody>
      </p:sp>
    </p:spTree>
    <p:extLst>
      <p:ext uri="{FA3FA3C9-8F99-4D5F-8CDB-D08B18020A4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stCondLst>
                                            <p:cond delay="0"/>
                                          </p:stCondLst>
                                        </p:cTn>
                                        <p:tgtEl>
                                          <p:spTgt spid="2"/>
                                        </p:tgtEl>
                                        <p:attrNameLst>
                                          <p:attrName>ppt_x</p:attrName>
                                        </p:attrNameLst>
                                      </p:cBhvr>
                                      <p:tavLst>
                                        <p:tav tm="0">
                                          <p:val>
                                            <p:strVal val="0-#ppt_w/2"/>
                                          </p:val>
                                        </p:tav>
                                        <p:tav tm="100000">
                                          <p:val>
                                            <p:strVal val="#ppt_x"/>
                                          </p:val>
                                        </p:tav>
                                      </p:tavLst>
                                    </p:anim>
                                    <p:anim calcmode="lin" valueType="num">
                                      <p:cBhvr additive="base">
                                        <p:cTn id="8" dur="500">
                                          <p:stCondLst>
                                            <p:cond delay="0"/>
                                          </p:stCondLst>
                                        </p:cTn>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 dur="500">
                                          <p:stCondLst>
                                            <p:cond delay="0"/>
                                          </p:stCondLst>
                                        </p:cTn>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stCondLst>
                                            <p:cond delay="0"/>
                                          </p:stCondLst>
                                        </p:cTn>
                                        <p:tgtEl>
                                          <p:spTgt spid="4"/>
                                        </p:tgtEl>
                                        <p:attrNameLst>
                                          <p:attrName>ppt_x</p:attrName>
                                        </p:attrNameLst>
                                      </p:cBhvr>
                                      <p:tavLst>
                                        <p:tav tm="0">
                                          <p:val>
                                            <p:strVal val="0-#ppt_w/2"/>
                                          </p:val>
                                        </p:tav>
                                        <p:tav tm="100000">
                                          <p:val>
                                            <p:strVal val="#ppt_x"/>
                                          </p:val>
                                        </p:tav>
                                      </p:tavLst>
                                    </p:anim>
                                    <p:anim calcmode="lin" valueType="num">
                                      <p:cBhvr additive="base">
                                        <p:cTn id="16" dur="500">
                                          <p:stCondLst>
                                            <p:cond delay="0"/>
                                          </p:stCondLst>
                                        </p:cTn>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stCondLst>
                                            <p:cond delay="0"/>
                                          </p:stCondLst>
                                        </p:cTn>
                                        <p:tgtEl>
                                          <p:spTgt spid="5"/>
                                        </p:tgtEl>
                                        <p:attrNameLst>
                                          <p:attrName>ppt_x</p:attrName>
                                        </p:attrNameLst>
                                      </p:cBhvr>
                                      <p:tavLst>
                                        <p:tav tm="0">
                                          <p:val>
                                            <p:strVal val="0-#ppt_w/2"/>
                                          </p:val>
                                        </p:tav>
                                        <p:tav tm="100000">
                                          <p:val>
                                            <p:strVal val="#ppt_x"/>
                                          </p:val>
                                        </p:tav>
                                      </p:tavLst>
                                    </p:anim>
                                    <p:anim calcmode="lin" valueType="num">
                                      <p:cBhvr additive="base">
                                        <p:cTn id="20" dur="500">
                                          <p:stCondLst>
                                            <p:cond delay="0"/>
                                          </p:stCondLst>
                                        </p:cTn>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24" dur="500">
                                          <p:stCondLst>
                                            <p:cond delay="0"/>
                                          </p:stCondLst>
                                        </p:cTn>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2">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5F37CED2-86F8-42D0-9A9D-8FD9774D49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901250-5C80-4171-BCF0-46169E779D72}"/>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Title 1">
            <a:extLst>
              <a:ext uri="{8DCF60D9-FE8B-49E7-89FE-6D07FBEE802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B306216-229C-4FBB-86BE-75CBDE76941C}"/>
              </a:ext>
            </a:extLst>
          </p:cNvPr>
          <p:cNvSpPr>
            <a:spLocks noGrp="1"/>
          </p:cNvSpPr>
          <p:nvPr>
            <p:ph type="title"/>
          </p:nvPr>
        </p:nvSpPr>
        <p:spPr>
          <a:xfrm>
            <a:off x="1068903" y="210161"/>
            <a:ext cx="4265763" cy="875115"/>
          </a:xfrm>
        </p:spPr>
        <p:txBody>
          <a:bodyPr rtlCol="0" anchor="t">
            <a:normAutofit/>
          </a:bodyPr>
          <a:lstStyle/>
          <a:p>
            <a:r>
              <a:rPr lang="en-US" sz="4800" b="1" dirty="0">
                <a:solidFill>
                  <a:schemeClr val="accent1">
                    <a:lumMod val="75000"/>
                  </a:schemeClr>
                </a:solidFill>
                <a:latin typeface="+mj-lt"/>
              </a:rPr>
              <a:t>Introduction</a:t>
            </a:r>
          </a:p>
        </p:txBody>
      </p:sp>
      <p:grpSp>
        <p:nvGrpSpPr>
          <p:cNvPr id="4" name="smartArt">
            <a:extLst>
              <a:ext uri="{85D3A835-5713-41DD-A18C-A4D954253F2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E3EBE0D-CC8B-46A3-B570-8366318E587C}"/>
              </a:ext>
            </a:extLst>
          </p:cNvPr>
          <p:cNvGrpSpPr/>
          <p:nvPr/>
        </p:nvGrpSpPr>
        <p:grpSpPr>
          <a:xfrm>
            <a:off x="1068903" y="1876012"/>
            <a:ext cx="9604900" cy="4046590"/>
            <a:chOff x="0" y="0"/>
            <a:chExt cx="9604900" cy="4046590"/>
          </a:xfrm>
        </p:grpSpPr>
        <p:sp>
          <p:nvSpPr>
            <p:cNvPr id="5" name="Rectangle: Rounded Corners 4">
              <a:extLst>
                <a:ext uri="{C5E86D38-BE30-4704-B13A-4CBA1DAF832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80A42DE-516A-4C28-82CC-2D0C6086CA81}"/>
                </a:ext>
              </a:extLst>
            </p:cNvPr>
            <p:cNvSpPr/>
            <p:nvPr/>
          </p:nvSpPr>
          <p:spPr>
            <a:xfrm>
              <a:off x="0" y="0"/>
              <a:ext cx="7683920" cy="890250"/>
            </a:xfrm>
            <a:prstGeom prst="roundRect">
              <a:avLst>
                <a:gd name="adj" fmla="val 10000"/>
              </a:avLst>
            </a:prstGeom>
            <a:solidFill>
              <a:schemeClr val="accent1">
                <a:shade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lt1"/>
            </a:fontRef>
          </p:style>
          <p:txBody>
            <a:bodyPr rtlCol="0"/>
            <a:lstStyle/>
            <a:p>
              <a:endParaRPr lang="en-US" dirty="0"/>
            </a:p>
          </p:txBody>
        </p:sp>
        <p:sp>
          <p:nvSpPr>
            <p:cNvPr id="6" name="Rectangle 5">
              <a:extLst>
                <a:ext uri="{5B3ABDC7-3BAC-4F2C-90F4-F4C0F17301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1C82AF-8517-4A83-8B01-7D7D0C1654F1}"/>
                </a:ext>
              </a:extLst>
            </p:cNvPr>
            <p:cNvSpPr/>
            <p:nvPr/>
          </p:nvSpPr>
          <p:spPr>
            <a:xfrm>
              <a:off x="26075" y="26075"/>
              <a:ext cx="6648043" cy="838100"/>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vert="horz" wrap="square" lIns="152400" tIns="152400" rIns="152400" bIns="152400" numCol="1" spcCol="0" rtlCol="0" anchor="ctr">
              <a:noAutofit/>
            </a:bodyPr>
            <a:lstStyle/>
            <a:p>
              <a:pPr marL="0" lvl="0" indent="0" algn="l">
                <a:lnSpc>
                  <a:spcPct val="90000"/>
                </a:lnSpc>
                <a:spcBef>
                  <a:spcPct val="0"/>
                </a:spcBef>
                <a:spcAft>
                  <a:spcPct val="35000"/>
                </a:spcAft>
                <a:buNone/>
              </a:pPr>
              <a:r>
                <a:rPr lang="en-GB" sz="4000" dirty="0"/>
                <a:t>Background</a:t>
              </a:r>
            </a:p>
          </p:txBody>
        </p:sp>
        <p:sp>
          <p:nvSpPr>
            <p:cNvPr id="7" name="Rectangle: Rounded Corners 6">
              <a:extLst>
                <a:ext uri="{54863336-4A1E-44AB-A3DF-4E0348AF01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4B1C33-62F5-4A46-90F7-A5B4470988D2}"/>
                </a:ext>
              </a:extLst>
            </p:cNvPr>
            <p:cNvSpPr/>
            <p:nvPr/>
          </p:nvSpPr>
          <p:spPr>
            <a:xfrm>
              <a:off x="643528" y="1052113"/>
              <a:ext cx="7683920" cy="890250"/>
            </a:xfrm>
            <a:prstGeom prst="roundRect">
              <a:avLst>
                <a:gd name="adj" fmla="val 10000"/>
              </a:avLst>
            </a:prstGeom>
            <a:solidFill>
              <a:schemeClr val="accent1">
                <a:shade val="50000"/>
                <a:hueOff val="84530"/>
                <a:satOff val="-7536"/>
                <a:lumOff val="24027"/>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lt1"/>
            </a:fontRef>
          </p:style>
          <p:txBody>
            <a:bodyPr rtlCol="0"/>
            <a:lstStyle/>
            <a:p>
              <a:endParaRPr lang="en-US" dirty="0"/>
            </a:p>
          </p:txBody>
        </p:sp>
        <p:sp>
          <p:nvSpPr>
            <p:cNvPr id="8" name="Rectangle 7">
              <a:extLst>
                <a:ext uri="{61276F1D-37D6-4D61-BCF9-A2C0C889DB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852A48-54E9-4967-A012-8EBEDFC8EA48}"/>
                </a:ext>
              </a:extLst>
            </p:cNvPr>
            <p:cNvSpPr/>
            <p:nvPr/>
          </p:nvSpPr>
          <p:spPr>
            <a:xfrm>
              <a:off x="669603" y="1078188"/>
              <a:ext cx="6409578" cy="838100"/>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vert="horz" wrap="square" lIns="152400" tIns="152400" rIns="152400" bIns="152400" numCol="1" spcCol="0" rtlCol="0" anchor="ctr">
              <a:noAutofit/>
            </a:bodyPr>
            <a:lstStyle/>
            <a:p>
              <a:pPr marL="0" lvl="0" indent="0" algn="l">
                <a:lnSpc>
                  <a:spcPct val="90000"/>
                </a:lnSpc>
                <a:spcBef>
                  <a:spcPct val="0"/>
                </a:spcBef>
                <a:spcAft>
                  <a:spcPct val="35000"/>
                </a:spcAft>
                <a:buNone/>
              </a:pPr>
              <a:r>
                <a:rPr lang="en-GB" sz="4000" dirty="0"/>
                <a:t>Research Problem</a:t>
              </a:r>
            </a:p>
          </p:txBody>
        </p:sp>
        <p:sp>
          <p:nvSpPr>
            <p:cNvPr id="9" name="Rectangle: Rounded Corners 8">
              <a:extLst>
                <a:ext uri="{8C8FD581-87CD-4471-955F-A97165B51E9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C10A9DA-B7A3-49E5-956D-B877A2FCE5D0}"/>
                </a:ext>
              </a:extLst>
            </p:cNvPr>
            <p:cNvSpPr/>
            <p:nvPr/>
          </p:nvSpPr>
          <p:spPr>
            <a:xfrm>
              <a:off x="1277449" y="2104227"/>
              <a:ext cx="7683920" cy="890250"/>
            </a:xfrm>
            <a:prstGeom prst="roundRect">
              <a:avLst>
                <a:gd name="adj" fmla="val 10000"/>
              </a:avLst>
            </a:prstGeom>
            <a:solidFill>
              <a:schemeClr val="accent1">
                <a:shade val="50000"/>
                <a:hueOff val="169059"/>
                <a:satOff val="-15075"/>
                <a:lumOff val="48054"/>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lt1"/>
            </a:fontRef>
          </p:style>
          <p:txBody>
            <a:bodyPr rtlCol="0"/>
            <a:lstStyle/>
            <a:p>
              <a:endParaRPr lang="en-US" dirty="0"/>
            </a:p>
          </p:txBody>
        </p:sp>
        <p:sp>
          <p:nvSpPr>
            <p:cNvPr id="10" name="Rectangle 9">
              <a:extLst>
                <a:ext uri="{C1983E24-C4AC-447C-A3A6-022E1C5A12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37EC250-9E35-42B5-9D68-D115AC69C8C5}"/>
                </a:ext>
              </a:extLst>
            </p:cNvPr>
            <p:cNvSpPr/>
            <p:nvPr/>
          </p:nvSpPr>
          <p:spPr>
            <a:xfrm>
              <a:off x="1303524" y="2130302"/>
              <a:ext cx="6419184" cy="838100"/>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vert="horz" wrap="square" lIns="152400" tIns="152400" rIns="152400" bIns="152400" numCol="1" spcCol="0" rtlCol="0" anchor="ctr">
              <a:noAutofit/>
            </a:bodyPr>
            <a:lstStyle/>
            <a:p>
              <a:pPr marL="0" lvl="0" indent="0" algn="l">
                <a:lnSpc>
                  <a:spcPct val="90000"/>
                </a:lnSpc>
                <a:spcBef>
                  <a:spcPct val="0"/>
                </a:spcBef>
                <a:spcAft>
                  <a:spcPct val="35000"/>
                </a:spcAft>
                <a:buNone/>
              </a:pPr>
              <a:r>
                <a:rPr lang="en-GB" sz="4000" dirty="0"/>
                <a:t>Objectives</a:t>
              </a:r>
            </a:p>
          </p:txBody>
        </p:sp>
        <p:sp>
          <p:nvSpPr>
            <p:cNvPr id="11" name="Rectangle: Rounded Corners 10">
              <a:extLst>
                <a:ext uri="{CA269323-5F87-4C2A-9B98-7125EC519A2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ABBB007-2687-4C47-80CD-D4EB7824267B}"/>
                </a:ext>
              </a:extLst>
            </p:cNvPr>
            <p:cNvSpPr/>
            <p:nvPr/>
          </p:nvSpPr>
          <p:spPr>
            <a:xfrm>
              <a:off x="1920979" y="3156340"/>
              <a:ext cx="7683920" cy="890250"/>
            </a:xfrm>
            <a:prstGeom prst="roundRect">
              <a:avLst>
                <a:gd name="adj" fmla="val 10000"/>
              </a:avLst>
            </a:prstGeom>
            <a:solidFill>
              <a:schemeClr val="accent1">
                <a:shade val="50000"/>
                <a:hueOff val="84530"/>
                <a:satOff val="-7536"/>
                <a:lumOff val="24027"/>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lt1"/>
            </a:fontRef>
          </p:style>
          <p:txBody>
            <a:bodyPr rtlCol="0"/>
            <a:lstStyle/>
            <a:p>
              <a:endParaRPr lang="en-US" dirty="0"/>
            </a:p>
          </p:txBody>
        </p:sp>
        <p:sp>
          <p:nvSpPr>
            <p:cNvPr id="12" name="Rectangle 11">
              <a:extLst>
                <a:ext uri="{7791D3A7-8458-43A1-9456-D6B81595CF3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96A781-0ADD-41C2-8ACA-008BEFF0DD7A}"/>
                </a:ext>
              </a:extLst>
            </p:cNvPr>
            <p:cNvSpPr/>
            <p:nvPr/>
          </p:nvSpPr>
          <p:spPr>
            <a:xfrm>
              <a:off x="1947054" y="3182415"/>
              <a:ext cx="6409578" cy="838100"/>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vert="horz" wrap="square" lIns="152400" tIns="152400" rIns="152400" bIns="152400" numCol="1" spcCol="0" rtlCol="0" anchor="ctr">
              <a:noAutofit/>
            </a:bodyPr>
            <a:lstStyle/>
            <a:p>
              <a:pPr marL="0" lvl="0" indent="0" algn="l">
                <a:lnSpc>
                  <a:spcPct val="90000"/>
                </a:lnSpc>
                <a:spcBef>
                  <a:spcPct val="0"/>
                </a:spcBef>
                <a:spcAft>
                  <a:spcPct val="35000"/>
                </a:spcAft>
                <a:buNone/>
              </a:pPr>
              <a:r>
                <a:rPr lang="en-GB" sz="4000" dirty="0"/>
                <a:t>Gannt Chart</a:t>
              </a:r>
            </a:p>
          </p:txBody>
        </p:sp>
        <p:sp>
          <p:nvSpPr>
            <p:cNvPr id="13" name="Arrow: Down 12">
              <a:extLst>
                <a:ext uri="{F7FA4CC6-1811-4F04-9E68-15B0A09394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9C627D-E496-484A-9F0E-19A329A13C48}"/>
                </a:ext>
              </a:extLst>
            </p:cNvPr>
            <p:cNvSpPr/>
            <p:nvPr/>
          </p:nvSpPr>
          <p:spPr>
            <a:xfrm>
              <a:off x="7105257" y="681849"/>
              <a:ext cx="578662" cy="578662"/>
            </a:xfrm>
            <a:prstGeom prst="downArrow">
              <a:avLst>
                <a:gd name="adj1" fmla="val 55000"/>
                <a:gd name="adj2" fmla="val 45000"/>
              </a:avLst>
            </a:prstGeom>
            <a:solidFill>
              <a:schemeClr val="accent1">
                <a:tint val="55000"/>
                <a:alpha val="90000"/>
                <a:hueOff val="0"/>
                <a:satOff val="0"/>
                <a:lumOff val="0"/>
              </a:schemeClr>
            </a:solidFill>
            <a:ln w="12700" cap="flat">
              <a:solidFill>
                <a:schemeClr val="accent1">
                  <a:tint val="55000"/>
                  <a:alpha val="90000"/>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4" name="Rectangle 13">
              <a:extLst>
                <a:ext uri="{8E80F0B7-6ECC-4815-9047-5C47E96D4BD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37BF0A-412D-484E-BA8E-1FF2BBD15AE7}"/>
                </a:ext>
              </a:extLst>
            </p:cNvPr>
            <p:cNvSpPr/>
            <p:nvPr/>
          </p:nvSpPr>
          <p:spPr>
            <a:xfrm>
              <a:off x="7235456" y="681849"/>
              <a:ext cx="318264" cy="435442"/>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34290" tIns="34290" rIns="34290" bIns="34290" numCol="1" spcCol="0" rtlCol="0" anchor="ctr">
              <a:noAutofit/>
            </a:bodyPr>
            <a:lstStyle/>
            <a:p>
              <a:pPr marL="0" lvl="0" indent="0" algn="ctr">
                <a:lnSpc>
                  <a:spcPct val="90000"/>
                </a:lnSpc>
                <a:spcBef>
                  <a:spcPct val="0"/>
                </a:spcBef>
                <a:spcAft>
                  <a:spcPct val="35000"/>
                </a:spcAft>
                <a:buNone/>
              </a:pPr>
              <a:endParaRPr lang="en-US" sz="2700" dirty="0"/>
            </a:p>
          </p:txBody>
        </p:sp>
        <p:sp>
          <p:nvSpPr>
            <p:cNvPr id="15" name="Arrow: Down 14">
              <a:extLst>
                <a:ext uri="{7E990419-B988-4B93-B158-B54BFE5335B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234D47-0063-497F-A2C3-E142D3981F88}"/>
                </a:ext>
              </a:extLst>
            </p:cNvPr>
            <p:cNvSpPr/>
            <p:nvPr/>
          </p:nvSpPr>
          <p:spPr>
            <a:xfrm>
              <a:off x="7748785" y="1733964"/>
              <a:ext cx="578662" cy="578662"/>
            </a:xfrm>
            <a:prstGeom prst="downArrow">
              <a:avLst>
                <a:gd name="adj1" fmla="val 55000"/>
                <a:gd name="adj2" fmla="val 45000"/>
              </a:avLst>
            </a:prstGeom>
            <a:solidFill>
              <a:schemeClr val="accent1">
                <a:tint val="55000"/>
                <a:alpha val="90000"/>
                <a:hueOff val="0"/>
                <a:satOff val="0"/>
                <a:lumOff val="0"/>
              </a:schemeClr>
            </a:solidFill>
            <a:ln w="12700" cap="flat">
              <a:solidFill>
                <a:schemeClr val="accent1">
                  <a:tint val="55000"/>
                  <a:alpha val="90000"/>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6" name="Rectangle 15">
              <a:extLst>
                <a:ext uri="{CE0D17F9-B452-4239-B321-EF5199BE08D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68932BC-2D9A-4979-90FC-12C2867E3B3E}"/>
                </a:ext>
              </a:extLst>
            </p:cNvPr>
            <p:cNvSpPr/>
            <p:nvPr/>
          </p:nvSpPr>
          <p:spPr>
            <a:xfrm>
              <a:off x="7878984" y="1733964"/>
              <a:ext cx="318264" cy="435442"/>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34290" tIns="34290" rIns="34290" bIns="34290" numCol="1" spcCol="0" rtlCol="0" anchor="ctr">
              <a:noAutofit/>
            </a:bodyPr>
            <a:lstStyle/>
            <a:p>
              <a:pPr marL="0" lvl="0" indent="0" algn="ctr">
                <a:lnSpc>
                  <a:spcPct val="90000"/>
                </a:lnSpc>
                <a:spcBef>
                  <a:spcPct val="0"/>
                </a:spcBef>
                <a:spcAft>
                  <a:spcPct val="35000"/>
                </a:spcAft>
                <a:buNone/>
              </a:pPr>
              <a:endParaRPr lang="en-US" sz="2700" dirty="0"/>
            </a:p>
          </p:txBody>
        </p:sp>
        <p:sp>
          <p:nvSpPr>
            <p:cNvPr id="17" name="Arrow: Down 16">
              <a:extLst>
                <a:ext uri="{9AF6566E-7385-40D8-B11C-06F842164EA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9ADE4C2-8D8F-4B78-9777-ADD077DF1086}"/>
                </a:ext>
              </a:extLst>
            </p:cNvPr>
            <p:cNvSpPr/>
            <p:nvPr/>
          </p:nvSpPr>
          <p:spPr>
            <a:xfrm>
              <a:off x="8382709" y="2786077"/>
              <a:ext cx="578662" cy="578662"/>
            </a:xfrm>
            <a:prstGeom prst="downArrow">
              <a:avLst>
                <a:gd name="adj1" fmla="val 55000"/>
                <a:gd name="adj2" fmla="val 45000"/>
              </a:avLst>
            </a:prstGeom>
            <a:solidFill>
              <a:schemeClr val="accent1">
                <a:tint val="55000"/>
                <a:alpha val="90000"/>
                <a:hueOff val="0"/>
                <a:satOff val="0"/>
                <a:lumOff val="0"/>
              </a:schemeClr>
            </a:solidFill>
            <a:ln w="12700" cap="flat">
              <a:solidFill>
                <a:schemeClr val="accent1">
                  <a:tint val="55000"/>
                  <a:alpha val="90000"/>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8" name="Rectangle 17">
              <a:extLst>
                <a:ext uri="{21C4E8C2-FE32-4D26-B346-579C22CFE2C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B43344-4577-43DE-AA7C-FB1F7111AAE1}"/>
                </a:ext>
              </a:extLst>
            </p:cNvPr>
            <p:cNvSpPr/>
            <p:nvPr/>
          </p:nvSpPr>
          <p:spPr>
            <a:xfrm>
              <a:off x="8512908" y="2786077"/>
              <a:ext cx="318264" cy="435442"/>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34290" tIns="34290" rIns="34290" bIns="34290" numCol="1" spcCol="0" rtlCol="0" anchor="ctr">
              <a:noAutofit/>
            </a:bodyPr>
            <a:lstStyle/>
            <a:p>
              <a:pPr marL="0" lvl="0" indent="0" algn="ctr">
                <a:lnSpc>
                  <a:spcPct val="90000"/>
                </a:lnSpc>
                <a:spcBef>
                  <a:spcPct val="0"/>
                </a:spcBef>
                <a:spcAft>
                  <a:spcPct val="35000"/>
                </a:spcAft>
                <a:buNone/>
              </a:pPr>
              <a:endParaRPr lang="en-US" sz="2700" dirty="0"/>
            </a:p>
          </p:txBody>
        </p:sp>
      </p:grpSp>
      <p:cxnSp>
        <p:nvCxnSpPr>
          <p:cNvPr id="19" name="Straight Connector 5">
            <a:extLst>
              <a:ext uri="{A43ACE74-F4DE-40E3-9DC7-195B623F872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E94ACEC-9117-49A9-8DB0-83508C13B661}"/>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spTree>
    <p:extLst>
      <p:ext uri="{317D5505-7D0D-40D6-8FFB-03747746A6B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stCondLst>
                                            <p:cond delay="0"/>
                                          </p:stCondLst>
                                        </p:cTn>
                                        <p:tgtEl>
                                          <p:spTgt spid="3"/>
                                        </p:tgtEl>
                                        <p:attrNameLst>
                                          <p:attrName>ppt_x</p:attrName>
                                        </p:attrNameLst>
                                      </p:cBhvr>
                                      <p:tavLst>
                                        <p:tav tm="0">
                                          <p:val>
                                            <p:strVal val="#ppt_x"/>
                                          </p:val>
                                        </p:tav>
                                        <p:tav tm="100000">
                                          <p:val>
                                            <p:strVal val="#ppt_x"/>
                                          </p:val>
                                        </p:tav>
                                      </p:tavLst>
                                    </p:anim>
                                    <p:anim calcmode="lin" valueType="num">
                                      <p:cBhvr additive="base">
                                        <p:cTn id="8" dur="500">
                                          <p:stCondLst>
                                            <p:cond delay="0"/>
                                          </p:stCondLst>
                                        </p:cTn>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stCondLst>
                                            <p:cond delay="0"/>
                                          </p:stCondLst>
                                        </p:cTn>
                                        <p:tgtEl>
                                          <p:spTgt spid="4"/>
                                        </p:tgtEl>
                                        <p:attrNameLst>
                                          <p:attrName>ppt_x</p:attrName>
                                        </p:attrNameLst>
                                      </p:cBhvr>
                                      <p:tavLst>
                                        <p:tav tm="0">
                                          <p:val>
                                            <p:strVal val="#ppt_x"/>
                                          </p:val>
                                        </p:tav>
                                        <p:tav tm="100000">
                                          <p:val>
                                            <p:strVal val="#ppt_x"/>
                                          </p:val>
                                        </p:tav>
                                      </p:tavLst>
                                    </p:anim>
                                    <p:anim calcmode="lin" valueType="num">
                                      <p:cBhvr additive="base">
                                        <p:cTn id="12" dur="500">
                                          <p:stCondLst>
                                            <p:cond delay="0"/>
                                          </p:stCondLst>
                                        </p:cTn>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stCondLst>
                                            <p:cond delay="0"/>
                                          </p:stCondLst>
                                        </p:cTn>
                                        <p:tgtEl>
                                          <p:spTgt spid="4"/>
                                        </p:tgtEl>
                                        <p:attrNameLst>
                                          <p:attrName>ppt_x</p:attrName>
                                        </p:attrNameLst>
                                      </p:cBhvr>
                                      <p:tavLst>
                                        <p:tav tm="0">
                                          <p:val>
                                            <p:strVal val="#ppt_x"/>
                                          </p:val>
                                        </p:tav>
                                        <p:tav tm="100000">
                                          <p:val>
                                            <p:strVal val="#ppt_x"/>
                                          </p:val>
                                        </p:tav>
                                      </p:tavLst>
                                    </p:anim>
                                    <p:anim calcmode="lin" valueType="num">
                                      <p:cBhvr additive="base">
                                        <p:cTn id="16" dur="500">
                                          <p:stCondLst>
                                            <p:cond delay="0"/>
                                          </p:stCondLst>
                                        </p:cTn>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2"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stCondLst>
                                            <p:cond delay="0"/>
                                          </p:stCondLst>
                                        </p:cTn>
                                        <p:tgtEl>
                                          <p:spTgt spid="4"/>
                                        </p:tgtEl>
                                        <p:attrNameLst>
                                          <p:attrName>ppt_x</p:attrName>
                                        </p:attrNameLst>
                                      </p:cBhvr>
                                      <p:tavLst>
                                        <p:tav tm="0">
                                          <p:val>
                                            <p:strVal val="#ppt_x"/>
                                          </p:val>
                                        </p:tav>
                                        <p:tav tm="100000">
                                          <p:val>
                                            <p:strVal val="#ppt_x"/>
                                          </p:val>
                                        </p:tav>
                                      </p:tavLst>
                                    </p:anim>
                                    <p:anim calcmode="lin" valueType="num">
                                      <p:cBhvr additive="base">
                                        <p:cTn id="20" dur="500">
                                          <p:stCondLst>
                                            <p:cond delay="0"/>
                                          </p:stCondLst>
                                        </p:cTn>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3"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stCondLst>
                                            <p:cond delay="0"/>
                                          </p:stCondLst>
                                        </p:cTn>
                                        <p:tgtEl>
                                          <p:spTgt spid="4"/>
                                        </p:tgtEl>
                                        <p:attrNameLst>
                                          <p:attrName>ppt_x</p:attrName>
                                        </p:attrNameLst>
                                      </p:cBhvr>
                                      <p:tavLst>
                                        <p:tav tm="0">
                                          <p:val>
                                            <p:strVal val="#ppt_x"/>
                                          </p:val>
                                        </p:tav>
                                        <p:tav tm="100000">
                                          <p:val>
                                            <p:strVal val="#ppt_x"/>
                                          </p:val>
                                        </p:tav>
                                      </p:tavLst>
                                    </p:anim>
                                    <p:anim calcmode="lin" valueType="num">
                                      <p:cBhvr additive="base">
                                        <p:cTn id="24" dur="500">
                                          <p:stCondLst>
                                            <p:cond delay="0"/>
                                          </p:stCondLst>
                                        </p:cTn>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p:bldP spid="4" grpId="2" animBg="1"/>
      <p:bldP spid="4" grpId="3"/>
    </p:bldLst>
  </p:timing>
</p:sld>
</file>

<file path=ppt/slides/slide20.xml><?xml version="1.0" encoding="utf-8"?>
<p:sld xmlns:a="http://schemas.openxmlformats.org/drawingml/2006/main" xmlns:r="http://schemas.openxmlformats.org/officeDocument/2006/relationships" xmlns:p="http://schemas.openxmlformats.org/presentationml/2006/main">
  <p:cSld name="slide20">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F54E8A84-55E5-41B4-A516-63127C54C9A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4B4B51-AB6F-430E-8F75-56032ACEECC3}"/>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54A5933C-5C00-468E-A3C7-B750D1813A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2B02C0-8E46-49F3-B9EF-E8F06DB75D60}"/>
              </a:ext>
            </a:extLst>
          </p:cNvPr>
          <p:cNvGrpSpPr/>
          <p:nvPr/>
        </p:nvGrpSpPr>
        <p:grpSpPr>
          <a:xfrm>
            <a:off x="973148" y="346509"/>
            <a:ext cx="6380552" cy="1309034"/>
            <a:chOff x="1049651" y="221381"/>
            <a:chExt cx="6380552" cy="1309034"/>
          </a:xfrm>
        </p:grpSpPr>
        <p:sp>
          <p:nvSpPr>
            <p:cNvPr id="4" name="Title 1">
              <a:extLst>
                <a:ext uri="{4A5DB830-3BBE-4817-AC52-E155E013FA9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6AC29D-AA3C-40C0-B968-B5B546972066}"/>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Research problem</a:t>
              </a:r>
            </a:p>
          </p:txBody>
        </p:sp>
        <p:cxnSp>
          <p:nvCxnSpPr>
            <p:cNvPr id="5" name="Straight Connector 5">
              <a:extLst>
                <a:ext uri="{88BA5F8A-A188-4FF0-8BE0-B56B6E6F456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90EF96D-CB59-4FED-958E-A6D3F1CC0151}"/>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pic>
        <p:nvPicPr>
          <p:cNvPr id="6" name="Picture 8" descr="A person writing on a notebook with a pen&#10;&#10;AI-generated content may be incorrect.">
            <a:extLst>
              <a:ext uri="{24936523-87E3-4F85-AF8E-1FBB65C888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333739C-3945-4330-AFD1-CC13BC9DDCD2}"/>
              </a:ext>
            </a:extLst>
          </p:cNvPr>
          <p:cNvPicPr>
            <a:picLocks noChangeAspect="1"/>
          </p:cNvPicPr>
          <p:nvPr/>
        </p:nvPicPr>
        <p:blipFill>
          <a:blip r:embed="rId2"/>
          <a:stretch>
            <a:fillRect/>
          </a:stretch>
        </p:blipFill>
        <p:spPr>
          <a:xfrm>
            <a:off x="5881036" y="1299411"/>
            <a:ext cx="5775155" cy="4863164"/>
          </a:xfrm>
          <a:prstGeom prst="rect">
            <a:avLst/>
          </a:prstGeom>
          <a:noFill/>
        </p:spPr>
      </p:pic>
      <p:sp>
        <p:nvSpPr>
          <p:cNvPr id="7" name="TextBox 2">
            <a:extLst>
              <a:ext uri="{183AD4AF-E761-42F4-BE45-BC5513A96AC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D28351-0E40-482D-B49B-43C9E1546B62}"/>
              </a:ext>
            </a:extLst>
          </p:cNvPr>
          <p:cNvSpPr txBox="1"/>
          <p:nvPr/>
        </p:nvSpPr>
        <p:spPr>
          <a:xfrm>
            <a:off x="1101705" y="2002053"/>
            <a:ext cx="4650774" cy="3416320"/>
          </a:xfrm>
          <a:prstGeom prst="rect">
            <a:avLst/>
          </a:prstGeom>
          <a:noFill/>
        </p:spPr>
        <p:txBody>
          <a:bodyPr wrap="square" rtlCol="0">
            <a:spAutoFit/>
          </a:bodyPr>
          <a:lstStyle/>
          <a:p>
            <a:r>
              <a:rPr lang="en-US" sz="2400" dirty="0">
                <a:solidFill>
                  <a:schemeClr val="accent6">
                    <a:lumMod val="75000"/>
                  </a:schemeClr>
                </a:solidFill>
                <a:latin typeface="+mj-lt"/>
              </a:rPr>
              <a:t>Traditional IDS struggle to detect and mitigate Topology Poisoning Attacks (</a:t>
            </a:r>
            <a:r>
              <a:rPr lang="en-US" sz="2400" dirty="0" err="1">
                <a:solidFill>
                  <a:schemeClr val="accent6">
                    <a:lumMod val="75000"/>
                  </a:schemeClr>
                </a:solidFill>
                <a:latin typeface="+mj-lt"/>
              </a:rPr>
              <a:t>TPA</a:t>
            </a:r>
            <a:r>
              <a:rPr lang="en-US" sz="2400" dirty="0">
                <a:solidFill>
                  <a:schemeClr val="accent6">
                    <a:lumMod val="75000"/>
                  </a:schemeClr>
                </a:solidFill>
                <a:latin typeface="+mj-lt"/>
              </a:rPr>
              <a:t>) in </a:t>
            </a:r>
            <a:r>
              <a:rPr lang="en-US" sz="2400" dirty="0" err="1">
                <a:solidFill>
                  <a:schemeClr val="accent6">
                    <a:lumMod val="75000"/>
                  </a:schemeClr>
                </a:solidFill>
                <a:latin typeface="+mj-lt"/>
              </a:rPr>
              <a:t>SDN</a:t>
            </a:r>
            <a:r>
              <a:rPr lang="en-US" sz="2400" dirty="0">
                <a:solidFill>
                  <a:schemeClr val="accent6">
                    <a:lumMod val="75000"/>
                  </a:schemeClr>
                </a:solidFill>
                <a:latin typeface="+mj-lt"/>
              </a:rPr>
              <a:t> due to their static nature, limited adaptability to dynamic topology changes, and lack of integration with </a:t>
            </a:r>
            <a:r>
              <a:rPr lang="en-US" sz="2400" dirty="0" err="1">
                <a:solidFill>
                  <a:schemeClr val="accent6">
                    <a:lumMod val="75000"/>
                  </a:schemeClr>
                </a:solidFill>
                <a:latin typeface="+mj-lt"/>
              </a:rPr>
              <a:t>SDN</a:t>
            </a:r>
            <a:r>
              <a:rPr lang="en-US" sz="2400" dirty="0">
                <a:solidFill>
                  <a:schemeClr val="accent6">
                    <a:lumMod val="75000"/>
                  </a:schemeClr>
                </a:solidFill>
                <a:latin typeface="+mj-lt"/>
              </a:rPr>
              <a:t> controllers, leading to ineffective network security and compromised data flows.</a:t>
            </a:r>
          </a:p>
        </p:txBody>
      </p:sp>
      <p:sp>
        <p:nvSpPr>
          <p:cNvPr id="8" name="TextBox 9">
            <a:extLst>
              <a:ext uri="{FBFF2BB6-7430-4B25-A053-8AE134A1F8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6BA5144-263B-4D1E-9630-1803CD491666}"/>
              </a:ext>
            </a:extLst>
          </p:cNvPr>
          <p:cNvSpPr txBox="1"/>
          <p:nvPr/>
        </p:nvSpPr>
        <p:spPr>
          <a:xfrm>
            <a:off x="8171543" y="6445703"/>
            <a:ext cx="4020457" cy="369332"/>
          </a:xfrm>
          <a:prstGeom prst="rect">
            <a:avLst/>
          </a:prstGeom>
          <a:noFill/>
        </p:spPr>
        <p:txBody>
          <a:bodyPr wrap="square" rtlCol="0">
            <a:spAutoFit/>
          </a:bodyPr>
          <a:lstStyle/>
          <a:p>
            <a:r>
              <a:rPr lang="en-US" sz="1800" dirty="0">
                <a:solidFill>
                  <a:schemeClr val="accent1">
                    <a:lumMod val="50000"/>
                  </a:schemeClr>
                </a:solidFill>
              </a:rPr>
              <a:t>IT21282072 |Satkurulingam</a:t>
            </a:r>
            <a:r>
              <a:rPr lang="en-US" sz="1800" dirty="0" err="1">
                <a:solidFill>
                  <a:schemeClr val="accent1">
                    <a:lumMod val="50000"/>
                  </a:schemeClr>
                </a:solidFill>
              </a:rPr>
              <a:t>.</a:t>
            </a:r>
            <a:r>
              <a:rPr lang="en-US" sz="1800" dirty="0">
                <a:solidFill>
                  <a:schemeClr val="accent1">
                    <a:lumMod val="50000"/>
                  </a:schemeClr>
                </a:solidFill>
              </a:rPr>
              <a:t>S</a:t>
            </a:r>
          </a:p>
        </p:txBody>
      </p:sp>
    </p:spTree>
    <p:extLst>
      <p:ext uri="{11F14F42-1081-492C-8D94-F3F69C26205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p:tgtEl>
                                          <p:spTgt spid="7"/>
                                        </p:tgtEl>
                                        <p:attrNameLst>
                                          <p:attrName>ppt_x</p:attrName>
                                        </p:attrNameLst>
                                      </p:cBhvr>
                                      <p:tavLst>
                                        <p:tav tm="0">
                                          <p:val>
                                            <p:strVal val="#ppt_x"/>
                                          </p:val>
                                        </p:tav>
                                        <p:tav tm="100000">
                                          <p:val>
                                            <p:strVal val="#ppt_x"/>
                                          </p:val>
                                        </p:tav>
                                      </p:tavLst>
                                    </p:anim>
                                    <p:anim calcmode="lin" valueType="num">
                                      <p:cBhvr>
                                        <p:cTn id="29" dur="1000"/>
                                        <p:tgtEl>
                                          <p:spTgt spid="7"/>
                                        </p:tgtEl>
                                        <p:attrNameLst>
                                          <p:attrName>ppt_y</p:attrName>
                                        </p:attrNameLst>
                                      </p:cBhvr>
                                      <p:tavLst>
                                        <p:tav tm="0">
                                          <p:val>
                                            <p:strVal val="#ppt_y-.1"/>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33" dur="500">
                                          <p:stCondLst>
                                            <p:cond delay="0"/>
                                          </p:stCondLst>
                                        </p:cTn>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name="slide21">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1A4156D9-05EF-4DE9-81CA-F9E3DDAB018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82D9961-1A9A-414C-A1BF-7486C91DCCA7}"/>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F400A282-8D79-47B3-BBE6-9BF4D85143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9801996-7E86-413A-A04E-123E2DD73782}"/>
              </a:ext>
            </a:extLst>
          </p:cNvPr>
          <p:cNvGrpSpPr/>
          <p:nvPr/>
        </p:nvGrpSpPr>
        <p:grpSpPr>
          <a:xfrm>
            <a:off x="973148" y="346509"/>
            <a:ext cx="6380552" cy="1309034"/>
            <a:chOff x="1049651" y="221381"/>
            <a:chExt cx="6380552" cy="1309034"/>
          </a:xfrm>
        </p:grpSpPr>
        <p:sp>
          <p:nvSpPr>
            <p:cNvPr id="4" name="Title 1">
              <a:extLst>
                <a:ext uri="{8612DCCD-B6F3-48CF-ABAF-1B64304882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8516E37-8FD1-4DCC-8910-883EA19630F1}"/>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Objectives</a:t>
              </a:r>
            </a:p>
          </p:txBody>
        </p:sp>
        <p:cxnSp>
          <p:nvCxnSpPr>
            <p:cNvPr id="5" name="Straight Connector 5">
              <a:extLst>
                <a:ext uri="{8B7CCA47-0897-4694-976F-36C16D14A56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23A335-1594-46F6-9B51-71A91C944E7A}"/>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grpSp>
        <p:nvGrpSpPr>
          <p:cNvPr id="6" name="smartArt">
            <a:extLst>
              <a:ext uri="{1535DCEC-5C4A-421D-AA06-965519A6A8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E072D8B-7E3B-4CC0-975B-90D11A3C8344}"/>
              </a:ext>
            </a:extLst>
          </p:cNvPr>
          <p:cNvGrpSpPr/>
          <p:nvPr/>
        </p:nvGrpSpPr>
        <p:grpSpPr>
          <a:xfrm>
            <a:off x="635429" y="1655544"/>
            <a:ext cx="11158779" cy="3916097"/>
            <a:chOff x="0" y="0"/>
            <a:chExt cx="11158779" cy="3916097"/>
          </a:xfrm>
        </p:grpSpPr>
        <p:sp>
          <p:nvSpPr>
            <p:cNvPr id="7" name="Oval 6">
              <a:extLst>
                <a:ext uri="{CE851949-BFE4-490E-9E70-4EAF700674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71F205-F50A-42B9-A78A-E0CE44139B4F}"/>
                </a:ext>
              </a:extLst>
            </p:cNvPr>
            <p:cNvSpPr/>
            <p:nvPr/>
          </p:nvSpPr>
          <p:spPr>
            <a:xfrm>
              <a:off x="1362" y="629946"/>
              <a:ext cx="2656203" cy="2656203"/>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8" name="Rectangle 7">
              <a:extLst>
                <a:ext uri="{5081D739-AF38-4C0C-A7FD-180374B94B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ED419FE-04C5-41B2-947D-3FA7D1B00C84}"/>
                </a:ext>
              </a:extLst>
            </p:cNvPr>
            <p:cNvSpPr/>
            <p:nvPr/>
          </p:nvSpPr>
          <p:spPr>
            <a:xfrm>
              <a:off x="390354" y="1018936"/>
              <a:ext cx="1878219" cy="1878219"/>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46180" tIns="16510" rIns="146180" bIns="16510" numCol="1" spcCol="0" rtlCol="0" anchor="ctr">
              <a:noAutofit/>
            </a:bodyPr>
            <a:lstStyle/>
            <a:p>
              <a:pPr marL="0" lvl="0" indent="0" algn="ctr">
                <a:lnSpc>
                  <a:spcPct val="90000"/>
                </a:lnSpc>
                <a:spcBef>
                  <a:spcPct val="0"/>
                </a:spcBef>
                <a:spcAft>
                  <a:spcPct val="35000"/>
                </a:spcAft>
                <a:buNone/>
              </a:pPr>
              <a:r>
                <a:rPr lang="en-US" sz="1300" dirty="0"/>
                <a:t>Develop and integrate a Machine Learning-based Intrusion Detection Engine with a Software-Defined Networking (</a:t>
              </a:r>
              <a:r>
                <a:rPr lang="en-US" sz="1300" dirty="0" err="1"/>
                <a:t>SDN</a:t>
              </a:r>
              <a:r>
                <a:rPr lang="en-US" sz="1300" dirty="0"/>
                <a:t>) controller</a:t>
              </a:r>
            </a:p>
          </p:txBody>
        </p:sp>
        <p:sp>
          <p:nvSpPr>
            <p:cNvPr id="9" name="Oval 8">
              <a:extLst>
                <a:ext uri="{9155ECE2-4951-4522-896F-C16EBD0339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15F5C8-2622-4620-BD7A-CD252926DF6B}"/>
                </a:ext>
              </a:extLst>
            </p:cNvPr>
            <p:cNvSpPr/>
            <p:nvPr/>
          </p:nvSpPr>
          <p:spPr>
            <a:xfrm>
              <a:off x="2126324" y="629946"/>
              <a:ext cx="2656203" cy="2656203"/>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0" name="Rectangle 9">
              <a:extLst>
                <a:ext uri="{1853C6C5-EBE3-431A-B262-4637BDB142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73D8DA4-E208-4DE2-9407-69EE824656C6}"/>
                </a:ext>
              </a:extLst>
            </p:cNvPr>
            <p:cNvSpPr/>
            <p:nvPr/>
          </p:nvSpPr>
          <p:spPr>
            <a:xfrm>
              <a:off x="2515316" y="1018936"/>
              <a:ext cx="1878219" cy="1878219"/>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46180" tIns="16510" rIns="146180" bIns="16510" numCol="1" spcCol="0" rtlCol="0" anchor="ctr">
              <a:noAutofit/>
            </a:bodyPr>
            <a:lstStyle/>
            <a:p>
              <a:pPr marL="0" lvl="0" indent="0" algn="ctr">
                <a:lnSpc>
                  <a:spcPct val="90000"/>
                </a:lnSpc>
                <a:spcBef>
                  <a:spcPct val="0"/>
                </a:spcBef>
                <a:spcAft>
                  <a:spcPct val="35000"/>
                </a:spcAft>
                <a:buNone/>
              </a:pPr>
              <a:r>
                <a:rPr lang="en-US" sz="1300" dirty="0"/>
                <a:t>Enabling real-time detection and mitigation of  Topology poisoning Attack (</a:t>
              </a:r>
              <a:r>
                <a:rPr lang="en-US" sz="1300" dirty="0" err="1"/>
                <a:t>TPA</a:t>
              </a:r>
              <a:r>
                <a:rPr lang="en-US" sz="1300" dirty="0"/>
                <a:t>) attacks in dynamic network environments</a:t>
              </a:r>
            </a:p>
          </p:txBody>
        </p:sp>
        <p:sp>
          <p:nvSpPr>
            <p:cNvPr id="11" name="Oval 10">
              <a:extLst>
                <a:ext uri="{1460F593-EFF0-4CC9-B6D9-F689933C3CC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BE8503-78AD-44C1-A286-0C72F7A72A1A}"/>
                </a:ext>
              </a:extLst>
            </p:cNvPr>
            <p:cNvSpPr/>
            <p:nvPr/>
          </p:nvSpPr>
          <p:spPr>
            <a:xfrm>
              <a:off x="4251287" y="629946"/>
              <a:ext cx="2656203" cy="2656203"/>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2" name="Rectangle 11">
              <a:extLst>
                <a:ext uri="{2B95A616-9DBD-4177-9BEB-FB9009B845B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5BC39E4-1427-413B-B9DC-D9C8391BC66C}"/>
                </a:ext>
              </a:extLst>
            </p:cNvPr>
            <p:cNvSpPr/>
            <p:nvPr/>
          </p:nvSpPr>
          <p:spPr>
            <a:xfrm>
              <a:off x="4640279" y="1018936"/>
              <a:ext cx="1878219" cy="1878219"/>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46180" tIns="16510" rIns="146180" bIns="16510" numCol="1" spcCol="0" rtlCol="0" anchor="ctr">
              <a:noAutofit/>
            </a:bodyPr>
            <a:lstStyle/>
            <a:p>
              <a:pPr marL="0" lvl="0" indent="0" algn="ctr">
                <a:lnSpc>
                  <a:spcPct val="90000"/>
                </a:lnSpc>
                <a:spcBef>
                  <a:spcPct val="0"/>
                </a:spcBef>
                <a:spcAft>
                  <a:spcPct val="35000"/>
                </a:spcAft>
                <a:buNone/>
              </a:pPr>
              <a:r>
                <a:rPr lang="en-US" sz="1300" dirty="0"/>
                <a:t>Capture and analyze network traffic </a:t>
              </a:r>
            </a:p>
          </p:txBody>
        </p:sp>
        <p:sp>
          <p:nvSpPr>
            <p:cNvPr id="13" name="Oval 12">
              <a:extLst>
                <a:ext uri="{C8BC5EE7-0293-428F-A2A1-002CF8EA267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EA28D79-AB41-4176-BF78-6E163BC09317}"/>
                </a:ext>
              </a:extLst>
            </p:cNvPr>
            <p:cNvSpPr/>
            <p:nvPr/>
          </p:nvSpPr>
          <p:spPr>
            <a:xfrm>
              <a:off x="6376250" y="629946"/>
              <a:ext cx="2656203" cy="2656203"/>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4" name="Rectangle 13">
              <a:extLst>
                <a:ext uri="{9BCB2F9A-A007-4CF9-AA7C-A76CF39F863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BB9B11-6A4F-40C7-B0DB-AF43407D9B3C}"/>
                </a:ext>
              </a:extLst>
            </p:cNvPr>
            <p:cNvSpPr/>
            <p:nvPr/>
          </p:nvSpPr>
          <p:spPr>
            <a:xfrm>
              <a:off x="6765242" y="1018936"/>
              <a:ext cx="1878219" cy="1878219"/>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46180" tIns="16510" rIns="146180" bIns="16510" numCol="1" spcCol="0" rtlCol="0" anchor="ctr">
              <a:noAutofit/>
            </a:bodyPr>
            <a:lstStyle/>
            <a:p>
              <a:pPr marL="0" lvl="0" indent="0" algn="ctr">
                <a:lnSpc>
                  <a:spcPct val="90000"/>
                </a:lnSpc>
                <a:spcBef>
                  <a:spcPct val="0"/>
                </a:spcBef>
                <a:spcAft>
                  <a:spcPct val="35000"/>
                </a:spcAft>
                <a:buNone/>
              </a:pPr>
              <a:r>
                <a:rPr lang="en-US" sz="1300" dirty="0"/>
                <a:t>Implement real-time threat detection and mitigation </a:t>
              </a:r>
            </a:p>
          </p:txBody>
        </p:sp>
        <p:sp>
          <p:nvSpPr>
            <p:cNvPr id="15" name="Oval 14">
              <a:extLst>
                <a:ext uri="{19589D48-9A5C-4AB5-82B7-BB3BBCD0DC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E546ACA-C708-4B4E-B8D0-A08AB63D8AF4}"/>
                </a:ext>
              </a:extLst>
            </p:cNvPr>
            <p:cNvSpPr/>
            <p:nvPr/>
          </p:nvSpPr>
          <p:spPr>
            <a:xfrm>
              <a:off x="8501213" y="629946"/>
              <a:ext cx="2656203" cy="2656203"/>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6" name="Rectangle 15">
              <a:extLst>
                <a:ext uri="{F088E788-F674-491C-A2F9-360670985F9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68AE021-BE49-4BE1-BAEF-29353FE0DEB3}"/>
                </a:ext>
              </a:extLst>
            </p:cNvPr>
            <p:cNvSpPr/>
            <p:nvPr/>
          </p:nvSpPr>
          <p:spPr>
            <a:xfrm>
              <a:off x="8890205" y="1018936"/>
              <a:ext cx="1878219" cy="1878219"/>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46180" tIns="16510" rIns="146180" bIns="16510" numCol="1" spcCol="0" rtlCol="0" anchor="ctr">
              <a:noAutofit/>
            </a:bodyPr>
            <a:lstStyle/>
            <a:p>
              <a:pPr marL="0" lvl="0" indent="0" algn="ctr">
                <a:lnSpc>
                  <a:spcPct val="90000"/>
                </a:lnSpc>
                <a:spcBef>
                  <a:spcPct val="0"/>
                </a:spcBef>
                <a:spcAft>
                  <a:spcPct val="35000"/>
                </a:spcAft>
                <a:buNone/>
              </a:pPr>
              <a:r>
                <a:rPr lang="en-US" sz="1300" dirty="0"/>
                <a:t>Develop a frontend and backend system </a:t>
              </a:r>
            </a:p>
          </p:txBody>
        </p:sp>
      </p:grpSp>
      <p:sp>
        <p:nvSpPr>
          <p:cNvPr id="17" name="TextBox 6">
            <a:extLst>
              <a:ext uri="{42FCA30B-2AE0-4948-97B1-9DCD682865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6B414D1-BA96-4370-B8B1-276727C751CC}"/>
              </a:ext>
            </a:extLst>
          </p:cNvPr>
          <p:cNvSpPr txBox="1"/>
          <p:nvPr/>
        </p:nvSpPr>
        <p:spPr>
          <a:xfrm>
            <a:off x="8171543" y="6445703"/>
            <a:ext cx="4020457" cy="369332"/>
          </a:xfrm>
          <a:prstGeom prst="rect">
            <a:avLst/>
          </a:prstGeom>
          <a:noFill/>
        </p:spPr>
        <p:txBody>
          <a:bodyPr wrap="square" rtlCol="0">
            <a:spAutoFit/>
          </a:bodyPr>
          <a:lstStyle/>
          <a:p>
            <a:r>
              <a:rPr lang="en-US" sz="1800" dirty="0">
                <a:solidFill>
                  <a:schemeClr val="accent1">
                    <a:lumMod val="50000"/>
                  </a:schemeClr>
                </a:solidFill>
              </a:rPr>
              <a:t>IT21282072 |Satkurulingam</a:t>
            </a:r>
            <a:r>
              <a:rPr lang="en-US" sz="1800" dirty="0" err="1">
                <a:solidFill>
                  <a:schemeClr val="accent1">
                    <a:lumMod val="50000"/>
                  </a:schemeClr>
                </a:solidFill>
              </a:rPr>
              <a:t>.</a:t>
            </a:r>
            <a:r>
              <a:rPr lang="en-US" sz="1800" dirty="0">
                <a:solidFill>
                  <a:schemeClr val="accent1">
                    <a:lumMod val="50000"/>
                  </a:schemeClr>
                </a:solidFill>
              </a:rPr>
              <a:t>S</a:t>
            </a:r>
          </a:p>
        </p:txBody>
      </p:sp>
    </p:spTree>
    <p:extLst>
      <p:ext uri="{82AA13F4-1B55-4E79-B97C-305C81F7DB8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16" presetClass="entr" presetSubtype="21" fill="hold" grpId="0" nodeType="withEffect">
                                  <p:stCondLst>
                                    <p:cond delay="0"/>
                                  </p:stCondLst>
                                  <p:childTnLst>
                                    <p:set>
                                      <p:cBhvr>
                                        <p:cTn id="26" dur="500"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grpId="1" nodeType="withEffect">
                                  <p:stCondLst>
                                    <p:cond delay="0"/>
                                  </p:stCondLst>
                                  <p:childTnLst>
                                    <p:set>
                                      <p:cBhvr>
                                        <p:cTn id="29" dur="500" fill="hold">
                                          <p:stCondLst>
                                            <p:cond delay="0"/>
                                          </p:stCondLst>
                                        </p:cTn>
                                        <p:tgtEl>
                                          <p:spTgt spid="6"/>
                                        </p:tgtEl>
                                        <p:attrNameLst>
                                          <p:attrName>style.visibility</p:attrName>
                                        </p:attrNameLst>
                                      </p:cBhvr>
                                      <p:to>
                                        <p:strVal val="visible"/>
                                      </p:to>
                                    </p:set>
                                    <p:animEffect transition="in" filter="barn(inVertical)">
                                      <p:cBhvr>
                                        <p:cTn id="30" dur="500"/>
                                        <p:tgtEl>
                                          <p:spTgt spid="6"/>
                                        </p:tgtEl>
                                      </p:cBhvr>
                                    </p:animEffect>
                                  </p:childTnLst>
                                </p:cTn>
                              </p:par>
                              <p:par>
                                <p:cTn id="31" presetID="16" presetClass="entr" presetSubtype="21" fill="hold" grpId="2" nodeType="withEffect">
                                  <p:stCondLst>
                                    <p:cond delay="0"/>
                                  </p:stCondLst>
                                  <p:childTnLst>
                                    <p:set>
                                      <p:cBhvr>
                                        <p:cTn id="32" dur="500"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par>
                                <p:cTn id="34" presetID="16" presetClass="entr" presetSubtype="21" fill="hold" grpId="3" nodeType="withEffect">
                                  <p:stCondLst>
                                    <p:cond delay="0"/>
                                  </p:stCondLst>
                                  <p:childTnLst>
                                    <p:set>
                                      <p:cBhvr>
                                        <p:cTn id="35" dur="500"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6" grpId="1"/>
      <p:bldP spid="6" grpId="2" animBg="1"/>
      <p:bldP spid="6" grpId="3"/>
    </p:bldLst>
  </p:timing>
</p:sld>
</file>

<file path=ppt/slides/slide22.xml><?xml version="1.0" encoding="utf-8"?>
<p:sld xmlns:a="http://schemas.openxmlformats.org/drawingml/2006/main" xmlns:r="http://schemas.openxmlformats.org/officeDocument/2006/relationships" xmlns:p="http://schemas.openxmlformats.org/presentationml/2006/main">
  <p:cSld name="slide10">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D7C8B27F-D0DA-45A5-A9BA-00A1FED096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9F0220-D6C8-43F7-991D-0E0B05800ED5}"/>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C6CF84C0-07E3-447E-B4C7-FB7A369C66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522A3C-971D-40C1-ABBD-C1278DE0A941}"/>
              </a:ext>
            </a:extLst>
          </p:cNvPr>
          <p:cNvGrpSpPr/>
          <p:nvPr/>
        </p:nvGrpSpPr>
        <p:grpSpPr>
          <a:xfrm>
            <a:off x="973148" y="346509"/>
            <a:ext cx="6380552" cy="1309034"/>
            <a:chOff x="1049651" y="221381"/>
            <a:chExt cx="6380552" cy="1309034"/>
          </a:xfrm>
        </p:grpSpPr>
        <p:sp>
          <p:nvSpPr>
            <p:cNvPr id="4" name="Title 1">
              <a:extLst>
                <a:ext uri="{90C4B2C1-0DC6-4B81-AD65-CCF5B2C2B38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8AABD7F-DA81-4AF2-A6F8-60F2ED43A955}"/>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System diagram</a:t>
              </a:r>
            </a:p>
          </p:txBody>
        </p:sp>
        <p:cxnSp>
          <p:nvCxnSpPr>
            <p:cNvPr id="5" name="Straight Connector 5">
              <a:extLst>
                <a:ext uri="{F7C2E59C-1D59-4909-A6FD-C14FC7AABE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9E22A6-9945-4932-9A5B-2AD23B179DA2}"/>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6">
            <a:extLst>
              <a:ext uri="{9776B98D-441B-45F5-B7B1-A0E19DB2BCF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ECB7C0-CCF3-447F-BB5B-021B73C8EBDF}"/>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IT21282072 |Satkurulingam.S</a:t>
            </a:r>
          </a:p>
        </p:txBody>
      </p:sp>
      <p:pic>
        <p:nvPicPr>
          <p:cNvPr id="7" name="Picture 2" descr="A diagram of a diagram of a diagram&#10;&#10;AI-generated content may be incorrect.">
            <a:extLst>
              <a:ext uri="{CF7ED1A3-CA78-470F-B901-D0074A72A68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67743A-1F84-4686-9DAB-6EBFB6C24800}"/>
              </a:ext>
            </a:extLst>
          </p:cNvPr>
          <p:cNvPicPr>
            <a:picLocks noChangeAspect="1"/>
          </p:cNvPicPr>
          <p:nvPr/>
        </p:nvPicPr>
        <p:blipFill>
          <a:blip r:embed="rId2"/>
          <a:stretch>
            <a:fillRect/>
          </a:stretch>
        </p:blipFill>
        <p:spPr>
          <a:xfrm>
            <a:off x="1319374" y="1555642"/>
            <a:ext cx="8810407" cy="4955848"/>
          </a:xfrm>
          <a:prstGeom prst="rect">
            <a:avLst/>
          </a:prstGeom>
          <a:noFill/>
        </p:spPr>
      </p:pic>
    </p:spTree>
    <p:extLst>
      <p:ext uri="{03359FBA-CB45-4E6E-8627-DFAD5FECAA8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Lst>
  </p:timing>
</p:sld>
</file>

<file path=ppt/slides/slide23.xml><?xml version="1.0" encoding="utf-8"?>
<p:sld xmlns:a="http://schemas.openxmlformats.org/drawingml/2006/main" xmlns:r="http://schemas.openxmlformats.org/officeDocument/2006/relationships" xmlns:p="http://schemas.openxmlformats.org/presentationml/2006/main">
  <p:cSld name="slide23">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1DD2ED90-2A60-48DF-83C8-A44FC6172BE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CED9EB-3B30-4CB3-B470-7A85636D7B74}"/>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smartArt">
            <a:extLst>
              <a:ext uri="{1A7EE9AB-C7DE-48E0-918B-9715A9661E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13BB46E-FB51-4004-BE65-EDD5C0544623}"/>
              </a:ext>
            </a:extLst>
          </p:cNvPr>
          <p:cNvGrpSpPr/>
          <p:nvPr/>
        </p:nvGrpSpPr>
        <p:grpSpPr>
          <a:xfrm>
            <a:off x="97040" y="2069115"/>
            <a:ext cx="5197829" cy="4562960"/>
            <a:chOff x="0" y="0"/>
            <a:chExt cx="5197829" cy="5039994"/>
          </a:xfrm>
        </p:grpSpPr>
        <p:sp>
          <p:nvSpPr>
            <p:cNvPr id="4" name="Oval 3">
              <a:extLst>
                <a:ext uri="{19332580-4FE9-4E57-9F44-72F604C6DF6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DC134BE-91DA-44E5-98E2-101CE909FF3B}"/>
                </a:ext>
              </a:extLst>
            </p:cNvPr>
            <p:cNvSpPr/>
            <p:nvPr/>
          </p:nvSpPr>
          <p:spPr>
            <a:xfrm>
              <a:off x="1323059" y="1790"/>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5" name="Rectangle 4">
              <a:extLst>
                <a:ext uri="{FC8F03E2-FD26-42F3-90D5-0BEFD5E276B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B52716-FCD6-43F1-A515-9F8DA4FCE799}"/>
                </a:ext>
              </a:extLst>
            </p:cNvPr>
            <p:cNvSpPr/>
            <p:nvPr/>
          </p:nvSpPr>
          <p:spPr>
            <a:xfrm>
              <a:off x="1551988" y="1790"/>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6" name="Rectangle 5">
              <a:extLst>
                <a:ext uri="{DA7731A9-CD02-48E3-92ED-DC88C3E9D9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E3B8B6-6FA0-4CEF-8047-179C431CEC4F}"/>
                </a:ext>
              </a:extLst>
            </p:cNvPr>
            <p:cNvSpPr/>
            <p:nvPr/>
          </p:nvSpPr>
          <p:spPr>
            <a:xfrm>
              <a:off x="1551988" y="1790"/>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Jupyter Notebook</a:t>
              </a:r>
            </a:p>
          </p:txBody>
        </p:sp>
        <p:sp>
          <p:nvSpPr>
            <p:cNvPr id="7" name="Oval 6">
              <a:extLst>
                <a:ext uri="{AC8B0E7A-48AF-4FC6-85B6-789132ADECC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6D620B8-F3F3-4D3E-B11F-035B24152BFC}"/>
                </a:ext>
              </a:extLst>
            </p:cNvPr>
            <p:cNvSpPr/>
            <p:nvPr/>
          </p:nvSpPr>
          <p:spPr>
            <a:xfrm>
              <a:off x="1323059" y="459646"/>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8" name="Rectangle 7">
              <a:extLst>
                <a:ext uri="{3D40EC9F-7DD7-4423-98AE-741BC9DA2E1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139DE68-5792-4764-8938-58D4E1058EF5}"/>
                </a:ext>
              </a:extLst>
            </p:cNvPr>
            <p:cNvSpPr/>
            <p:nvPr/>
          </p:nvSpPr>
          <p:spPr>
            <a:xfrm>
              <a:off x="1551988" y="459646"/>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9" name="Rectangle 8">
              <a:extLst>
                <a:ext uri="{F70E7CBD-7B12-4C9B-8B87-5AF34E1992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D32B2F-6FF7-47F9-B784-338ECAEDB739}"/>
                </a:ext>
              </a:extLst>
            </p:cNvPr>
            <p:cNvSpPr/>
            <p:nvPr/>
          </p:nvSpPr>
          <p:spPr>
            <a:xfrm>
              <a:off x="1551988" y="459646"/>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Python</a:t>
              </a:r>
            </a:p>
          </p:txBody>
        </p:sp>
        <p:sp>
          <p:nvSpPr>
            <p:cNvPr id="10" name="Oval 9">
              <a:extLst>
                <a:ext uri="{4D5E34E3-A0D0-49E5-B9E0-ED0BA45AD39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70D69E7-45E4-454A-A30D-11B3D4F6820D}"/>
                </a:ext>
              </a:extLst>
            </p:cNvPr>
            <p:cNvSpPr/>
            <p:nvPr/>
          </p:nvSpPr>
          <p:spPr>
            <a:xfrm>
              <a:off x="1323059" y="917502"/>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1" name="Rectangle 10">
              <a:extLst>
                <a:ext uri="{2802DDC2-3A11-489D-A16A-65489846D2B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185317-3C24-4D1A-8C57-F383C1222ADA}"/>
                </a:ext>
              </a:extLst>
            </p:cNvPr>
            <p:cNvSpPr/>
            <p:nvPr/>
          </p:nvSpPr>
          <p:spPr>
            <a:xfrm>
              <a:off x="1551988" y="917502"/>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2" name="Rectangle 11">
              <a:extLst>
                <a:ext uri="{63712953-6FF0-4A17-B7F9-3A481624F80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41FF67-1136-4279-850C-E7022674EE25}"/>
                </a:ext>
              </a:extLst>
            </p:cNvPr>
            <p:cNvSpPr/>
            <p:nvPr/>
          </p:nvSpPr>
          <p:spPr>
            <a:xfrm>
              <a:off x="1551988" y="917502"/>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Wireshark</a:t>
              </a:r>
            </a:p>
          </p:txBody>
        </p:sp>
        <p:sp>
          <p:nvSpPr>
            <p:cNvPr id="13" name="Oval 12">
              <a:extLst>
                <a:ext uri="{206885EC-3F38-4F19-BE57-20F74731B4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EF8EF39-A1D5-44EF-8C13-F775D9E74DFE}"/>
                </a:ext>
              </a:extLst>
            </p:cNvPr>
            <p:cNvSpPr/>
            <p:nvPr/>
          </p:nvSpPr>
          <p:spPr>
            <a:xfrm>
              <a:off x="1323059" y="1375357"/>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4" name="Rectangle 13">
              <a:extLst>
                <a:ext uri="{9F5B8BCA-82C4-46A8-9F12-9BCED9914EB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3E23F65-CBED-4F26-8D73-46D9EE1F3344}"/>
                </a:ext>
              </a:extLst>
            </p:cNvPr>
            <p:cNvSpPr/>
            <p:nvPr/>
          </p:nvSpPr>
          <p:spPr>
            <a:xfrm>
              <a:off x="1551988" y="1375357"/>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5" name="Rectangle 14">
              <a:extLst>
                <a:ext uri="{CCDFE23B-A445-4EB4-9F14-878E2CF91EE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62F19D0-F334-46E8-9678-47625D8C87B5}"/>
                </a:ext>
              </a:extLst>
            </p:cNvPr>
            <p:cNvSpPr/>
            <p:nvPr/>
          </p:nvSpPr>
          <p:spPr>
            <a:xfrm>
              <a:off x="1551988" y="1375357"/>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Opendaylight (ODL)</a:t>
              </a:r>
            </a:p>
          </p:txBody>
        </p:sp>
        <p:sp>
          <p:nvSpPr>
            <p:cNvPr id="16" name="Oval 15">
              <a:extLst>
                <a:ext uri="{33E9474F-1528-4FC0-9F7F-619E2F156F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4CEF266-309C-4CD3-B88D-F717A05C3830}"/>
                </a:ext>
              </a:extLst>
            </p:cNvPr>
            <p:cNvSpPr/>
            <p:nvPr/>
          </p:nvSpPr>
          <p:spPr>
            <a:xfrm>
              <a:off x="1323059" y="1833213"/>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7" name="Rectangle 16">
              <a:extLst>
                <a:ext uri="{99EA8DB4-658D-450B-A39C-D8DF9323267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B661A9F-ADE7-4632-BBB4-37D4B004351F}"/>
                </a:ext>
              </a:extLst>
            </p:cNvPr>
            <p:cNvSpPr/>
            <p:nvPr/>
          </p:nvSpPr>
          <p:spPr>
            <a:xfrm>
              <a:off x="1551988" y="1833213"/>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8" name="Rectangle 17">
              <a:extLst>
                <a:ext uri="{5AF21B63-18AF-4920-8F7E-C70B0DD00D3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A95264F-8ACC-486D-A15C-4226A06172B7}"/>
                </a:ext>
              </a:extLst>
            </p:cNvPr>
            <p:cNvSpPr/>
            <p:nvPr/>
          </p:nvSpPr>
          <p:spPr>
            <a:xfrm>
              <a:off x="1551988" y="1833213"/>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err="1"/>
                <a:t>Mininet</a:t>
              </a:r>
            </a:p>
          </p:txBody>
        </p:sp>
        <p:sp>
          <p:nvSpPr>
            <p:cNvPr id="19" name="Oval 18">
              <a:extLst>
                <a:ext uri="{8757920C-1ABA-4705-A665-DF559A27BE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729449-DBF2-4BDE-9626-F21A00483618}"/>
                </a:ext>
              </a:extLst>
            </p:cNvPr>
            <p:cNvSpPr/>
            <p:nvPr/>
          </p:nvSpPr>
          <p:spPr>
            <a:xfrm>
              <a:off x="1323059" y="2291068"/>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0" name="Rectangle 19">
              <a:extLst>
                <a:ext uri="{0707C0AC-8396-4EF0-8608-1C33150ECE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A01BAC-2758-4B3C-AB98-46192F623118}"/>
                </a:ext>
              </a:extLst>
            </p:cNvPr>
            <p:cNvSpPr/>
            <p:nvPr/>
          </p:nvSpPr>
          <p:spPr>
            <a:xfrm>
              <a:off x="1551988" y="2291068"/>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1" name="Rectangle 20">
              <a:extLst>
                <a:ext uri="{85188C94-3040-43CA-B721-2FEDF96CD2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BC6C966-58F2-491E-ABA8-86B0ED8E1359}"/>
                </a:ext>
              </a:extLst>
            </p:cNvPr>
            <p:cNvSpPr/>
            <p:nvPr/>
          </p:nvSpPr>
          <p:spPr>
            <a:xfrm>
              <a:off x="1551988" y="2291068"/>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err="1"/>
                <a:t>FastAPI</a:t>
              </a:r>
            </a:p>
          </p:txBody>
        </p:sp>
        <p:sp>
          <p:nvSpPr>
            <p:cNvPr id="22" name="Oval 21">
              <a:extLst>
                <a:ext uri="{61465BC5-A326-4381-88DE-FBA9C07CB8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4C62C7-8DF4-4F21-9A09-535921268738}"/>
                </a:ext>
              </a:extLst>
            </p:cNvPr>
            <p:cNvSpPr/>
            <p:nvPr/>
          </p:nvSpPr>
          <p:spPr>
            <a:xfrm>
              <a:off x="1323059" y="2748925"/>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3" name="Rectangle 22">
              <a:extLst>
                <a:ext uri="{EDC90273-320C-45E6-8904-CE78526A073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C0F606-3D9F-4A03-B54A-310FEE6BEA1D}"/>
                </a:ext>
              </a:extLst>
            </p:cNvPr>
            <p:cNvSpPr/>
            <p:nvPr/>
          </p:nvSpPr>
          <p:spPr>
            <a:xfrm>
              <a:off x="1551988" y="2748925"/>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4" name="Rectangle 23">
              <a:extLst>
                <a:ext uri="{AD79D3A6-9A45-4017-98F8-C7E5949B2FE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B495C9-B707-4CBE-B7D2-58E7EB66CFA9}"/>
                </a:ext>
              </a:extLst>
            </p:cNvPr>
            <p:cNvSpPr/>
            <p:nvPr/>
          </p:nvSpPr>
          <p:spPr>
            <a:xfrm>
              <a:off x="1551988" y="2748925"/>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Next.js</a:t>
              </a:r>
            </a:p>
          </p:txBody>
        </p:sp>
        <p:sp>
          <p:nvSpPr>
            <p:cNvPr id="25" name="Oval 24">
              <a:extLst>
                <a:ext uri="{5197337C-9545-43F0-A3C0-A6F0859DD33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94508F5-04DF-4DEC-944E-F2C9F03E7E7F}"/>
                </a:ext>
              </a:extLst>
            </p:cNvPr>
            <p:cNvSpPr/>
            <p:nvPr/>
          </p:nvSpPr>
          <p:spPr>
            <a:xfrm>
              <a:off x="1323059" y="3206781"/>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6" name="Rectangle 25">
              <a:extLst>
                <a:ext uri="{C261CB0F-80FA-4CE7-8CBA-A10448F999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AA705BD-4BD3-4860-A64A-FFC0AE8B8A9E}"/>
                </a:ext>
              </a:extLst>
            </p:cNvPr>
            <p:cNvSpPr/>
            <p:nvPr/>
          </p:nvSpPr>
          <p:spPr>
            <a:xfrm>
              <a:off x="1551988" y="3206781"/>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7" name="Rectangle 26">
              <a:extLst>
                <a:ext uri="{F70996CE-D913-410C-834F-7153ED0720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49FB66-9C18-4C05-92EA-D3FAD555C05B}"/>
                </a:ext>
              </a:extLst>
            </p:cNvPr>
            <p:cNvSpPr/>
            <p:nvPr/>
          </p:nvSpPr>
          <p:spPr>
            <a:xfrm>
              <a:off x="1551988" y="3206781"/>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Scapy</a:t>
              </a:r>
            </a:p>
          </p:txBody>
        </p:sp>
        <p:sp>
          <p:nvSpPr>
            <p:cNvPr id="28" name="Oval 27">
              <a:extLst>
                <a:ext uri="{899F26BC-6191-43A7-B6D0-E4092C7761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5814A5-8D67-4B55-B21A-B2E14693BFBE}"/>
                </a:ext>
              </a:extLst>
            </p:cNvPr>
            <p:cNvSpPr/>
            <p:nvPr/>
          </p:nvSpPr>
          <p:spPr>
            <a:xfrm>
              <a:off x="1323059" y="3664636"/>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9" name="Rectangle 28">
              <a:extLst>
                <a:ext uri="{AEDA3917-8A03-40E3-916A-F3501925270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80D637-27A0-435E-85A2-B3E5767BD001}"/>
                </a:ext>
              </a:extLst>
            </p:cNvPr>
            <p:cNvSpPr/>
            <p:nvPr/>
          </p:nvSpPr>
          <p:spPr>
            <a:xfrm>
              <a:off x="1551988" y="3664636"/>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30" name="Rectangle 29">
              <a:extLst>
                <a:ext uri="{005BC55A-74C7-49C0-8C5E-728D46B54F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96C2CB-B754-44F7-9330-7005F9B819FC}"/>
                </a:ext>
              </a:extLst>
            </p:cNvPr>
            <p:cNvSpPr/>
            <p:nvPr/>
          </p:nvSpPr>
          <p:spPr>
            <a:xfrm>
              <a:off x="1551988" y="3664636"/>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MongoDB</a:t>
              </a:r>
            </a:p>
          </p:txBody>
        </p:sp>
        <p:sp>
          <p:nvSpPr>
            <p:cNvPr id="31" name="Oval 30">
              <a:extLst>
                <a:ext uri="{EEE91C91-FAB8-423F-85F8-923AE9C4738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C1F8A13-401E-4EFC-A04B-BFA5D2C87EBA}"/>
                </a:ext>
              </a:extLst>
            </p:cNvPr>
            <p:cNvSpPr/>
            <p:nvPr/>
          </p:nvSpPr>
          <p:spPr>
            <a:xfrm>
              <a:off x="1323059" y="4122492"/>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32" name="Rectangle 31">
              <a:extLst>
                <a:ext uri="{B3C31A7A-354C-4C35-A0C0-2D2BCD8F14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C1B3801-5374-4FBD-80E9-E05F36187CAD}"/>
                </a:ext>
              </a:extLst>
            </p:cNvPr>
            <p:cNvSpPr/>
            <p:nvPr/>
          </p:nvSpPr>
          <p:spPr>
            <a:xfrm>
              <a:off x="1551988" y="4122492"/>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33" name="Rectangle 32">
              <a:extLst>
                <a:ext uri="{6F6C1ED8-0E4A-4E63-BDDC-0CC0BE8C5E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52AD786-0F0C-488E-A5FB-E6E05EBFF853}"/>
                </a:ext>
              </a:extLst>
            </p:cNvPr>
            <p:cNvSpPr/>
            <p:nvPr/>
          </p:nvSpPr>
          <p:spPr>
            <a:xfrm>
              <a:off x="1551988" y="4122492"/>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Kali Linux</a:t>
              </a:r>
            </a:p>
          </p:txBody>
        </p:sp>
        <p:sp>
          <p:nvSpPr>
            <p:cNvPr id="34" name="Oval 33">
              <a:extLst>
                <a:ext uri="{D404787E-179F-4FC4-BF06-7138C5E701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18035F-7765-4B3A-9679-E96FB034E7E0}"/>
                </a:ext>
              </a:extLst>
            </p:cNvPr>
            <p:cNvSpPr/>
            <p:nvPr/>
          </p:nvSpPr>
          <p:spPr>
            <a:xfrm>
              <a:off x="1323059" y="4580348"/>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35" name="Rectangle 34">
              <a:extLst>
                <a:ext uri="{2561F5C6-DC11-43EC-BBEB-3318A65FD26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79E15AC-5F3F-4E33-AFBB-88AD3F0262B3}"/>
                </a:ext>
              </a:extLst>
            </p:cNvPr>
            <p:cNvSpPr/>
            <p:nvPr/>
          </p:nvSpPr>
          <p:spPr>
            <a:xfrm>
              <a:off x="1551988" y="4580348"/>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36" name="Rectangle 35">
              <a:extLst>
                <a:ext uri="{52D42C3D-3B34-479D-A629-244F677C69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E4E46AF-4C74-4367-82A3-6C52874B19B1}"/>
                </a:ext>
              </a:extLst>
            </p:cNvPr>
            <p:cNvSpPr/>
            <p:nvPr/>
          </p:nvSpPr>
          <p:spPr>
            <a:xfrm>
              <a:off x="1551988" y="4580348"/>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Ubuntu</a:t>
              </a:r>
            </a:p>
          </p:txBody>
        </p:sp>
      </p:grpSp>
      <p:grpSp>
        <p:nvGrpSpPr>
          <p:cNvPr id="37" name="Group 3">
            <a:extLst>
              <a:ext uri="{5BE0146F-A304-4ED6-BAA0-9F7E7306E8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321733-1539-4BC5-B06A-BD7588DA2A3F}"/>
              </a:ext>
            </a:extLst>
          </p:cNvPr>
          <p:cNvGrpSpPr/>
          <p:nvPr/>
        </p:nvGrpSpPr>
        <p:grpSpPr>
          <a:xfrm>
            <a:off x="973150" y="346510"/>
            <a:ext cx="7266080" cy="1309030"/>
            <a:chOff x="1049655" y="221380"/>
            <a:chExt cx="7266080" cy="1309030"/>
          </a:xfrm>
        </p:grpSpPr>
        <p:sp>
          <p:nvSpPr>
            <p:cNvPr id="38" name="Title 1">
              <a:extLst>
                <a:ext uri="{8085CE35-6525-4D1A-AC9E-AE984AA0D2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D29F4AD-A94F-4F59-A92E-A82818D81B34}"/>
                </a:ext>
              </a:extLst>
            </p:cNvPr>
            <p:cNvSpPr txBox="1"/>
            <p:nvPr/>
          </p:nvSpPr>
          <p:spPr>
            <a:xfrm>
              <a:off x="1049653" y="221381"/>
              <a:ext cx="7266080" cy="1309030"/>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Tools &amp; technologies</a:t>
              </a:r>
            </a:p>
          </p:txBody>
        </p:sp>
        <p:cxnSp>
          <p:nvCxnSpPr>
            <p:cNvPr id="39" name="Straight Connector 5">
              <a:extLst>
                <a:ext uri="{6C59489A-1A02-41D6-B686-9703852CBF7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5B7C67A-56DF-4389-889C-C736FDAB0408}"/>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grpSp>
        <p:nvGrpSpPr>
          <p:cNvPr id="40" name="Group 23">
            <a:extLst>
              <a:ext uri="{A2C64167-E541-44C4-B1AF-CAEBD10A3CD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90873AD-FE10-47F9-B213-13392F1BFB3B}"/>
              </a:ext>
            </a:extLst>
          </p:cNvPr>
          <p:cNvGrpSpPr/>
          <p:nvPr/>
        </p:nvGrpSpPr>
        <p:grpSpPr>
          <a:xfrm>
            <a:off x="9115333" y="1001026"/>
            <a:ext cx="1745819" cy="4875175"/>
            <a:chOff x="9610637" y="1001026"/>
            <a:chExt cx="1745819" cy="4875175"/>
          </a:xfrm>
        </p:grpSpPr>
        <p:sp>
          <p:nvSpPr>
            <p:cNvPr id="41" name="Hexagon 11">
              <a:extLst>
                <a:ext uri="{9EAC0D82-329E-4283-97E5-1D0D8ACB62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97F9EA9-E82D-41EA-8182-3B958338723A}"/>
                </a:ext>
              </a:extLst>
            </p:cNvPr>
            <p:cNvSpPr/>
            <p:nvPr/>
          </p:nvSpPr>
          <p:spPr>
            <a:xfrm>
              <a:off x="9610637" y="1398915"/>
              <a:ext cx="858800" cy="737167"/>
            </a:xfrm>
            <a:prstGeom prst="hexagon">
              <a:avLst>
                <a:gd name="adj" fmla="val 25000"/>
                <a:gd name="vf" fmla="val 115470"/>
              </a:avLst>
            </a:prstGeom>
            <a:blipFill dpi="0" rotWithShape="1">
              <a:blip r:embed="rId2"/>
              <a:stretch>
                <a:fillRect l="-17000" r="-17000"/>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endParaRPr lang="en-US" dirty="0"/>
            </a:p>
          </p:txBody>
        </p:sp>
        <p:sp>
          <p:nvSpPr>
            <p:cNvPr id="42" name="Hexagon 12">
              <a:extLst>
                <a:ext uri="{4034D7E2-EAFF-44CE-886B-518FCD74AD2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64B9354-8FFC-421A-A213-CE0FED577A49}"/>
                </a:ext>
              </a:extLst>
            </p:cNvPr>
            <p:cNvSpPr/>
            <p:nvPr/>
          </p:nvSpPr>
          <p:spPr>
            <a:xfrm>
              <a:off x="10360051" y="1001026"/>
              <a:ext cx="858800" cy="737167"/>
            </a:xfrm>
            <a:prstGeom prst="hexagon">
              <a:avLst>
                <a:gd name="adj" fmla="val 25000"/>
                <a:gd name="vf" fmla="val 115470"/>
              </a:avLst>
            </a:prstGeom>
            <a:blipFill dpi="0" rotWithShape="1">
              <a:blip r:embed="rId3"/>
              <a:stretch>
                <a:fillRect l="11972" t="5888" r="13657" b="7842"/>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endParaRPr lang="en-US" dirty="0"/>
            </a:p>
          </p:txBody>
        </p:sp>
        <p:sp>
          <p:nvSpPr>
            <p:cNvPr id="43" name="Hexagon 14">
              <a:extLst>
                <a:ext uri="{858C8AAD-2E35-4B14-87E9-39F519C917A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4AA0F74-993A-4243-B50E-DEFE585889B2}"/>
                </a:ext>
              </a:extLst>
            </p:cNvPr>
            <p:cNvSpPr/>
            <p:nvPr/>
          </p:nvSpPr>
          <p:spPr>
            <a:xfrm>
              <a:off x="9626380" y="2251316"/>
              <a:ext cx="858800" cy="737167"/>
            </a:xfrm>
            <a:prstGeom prst="hexagon">
              <a:avLst>
                <a:gd name="adj" fmla="val 25000"/>
                <a:gd name="vf" fmla="val 115470"/>
              </a:avLst>
            </a:prstGeom>
            <a:blipFill dpi="0" rotWithShape="1">
              <a:blip r:embed="rId4"/>
              <a:stretch>
                <a:fillRect l="10335" t="6092" r="11133" b="1537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4" name="Hexagon 15">
              <a:extLst>
                <a:ext uri="{FE06B546-8F3F-4CF8-BA5F-BF810F66C37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E2DD42-528A-4FEC-8375-3D2EF827C11B}"/>
                </a:ext>
              </a:extLst>
            </p:cNvPr>
            <p:cNvSpPr/>
            <p:nvPr/>
          </p:nvSpPr>
          <p:spPr>
            <a:xfrm>
              <a:off x="9658871" y="3941906"/>
              <a:ext cx="858800" cy="737167"/>
            </a:xfrm>
            <a:prstGeom prst="hexagon">
              <a:avLst>
                <a:gd name="adj" fmla="val 25000"/>
                <a:gd name="vf" fmla="val 115470"/>
              </a:avLst>
            </a:prstGeom>
            <a:blipFill dpi="0" rotWithShape="1">
              <a:blip r:embed="rId5"/>
              <a:stretch>
                <a:fillRect l="-17356" t="-1232" r="-15592" b="1232"/>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5" name="Hexagon 16">
              <a:extLst>
                <a:ext uri="{E3FE435B-96D2-47D2-8382-CD634B8FB8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2B79632-9FF0-486C-9E57-AB7B3A3AF1D6}"/>
                </a:ext>
              </a:extLst>
            </p:cNvPr>
            <p:cNvSpPr/>
            <p:nvPr/>
          </p:nvSpPr>
          <p:spPr>
            <a:xfrm>
              <a:off x="10360051" y="2655472"/>
              <a:ext cx="858800" cy="737167"/>
            </a:xfrm>
            <a:prstGeom prst="hexagon">
              <a:avLst>
                <a:gd name="adj" fmla="val 25000"/>
                <a:gd name="vf" fmla="val 115470"/>
              </a:avLst>
            </a:prstGeom>
            <a:blipFill dpi="0" rotWithShape="1">
              <a:blip r:embed="rId6">
                <a:lum bright="20000" contrast="40000"/>
                <a:extLst>
                  <a:ext uri="{654601B4-3D11-4009-8A3B-A54B66F2D866}">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20000" contrast="40000"/>
                        </a14:imgEffect>
                      </a14:imgLayer>
                    </a14:imgProps>
                  </a:ext>
                  <a:ext uri="{E4B841D7-1294-402B-8256-636ED0619EA4}">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tretch>
                <a:fillRect l="10560" t="7633" r="10560" b="13487"/>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6" name="Hexagon 17">
              <a:extLst>
                <a:ext uri="{E95F80C9-3FE5-434B-B567-58003B80C85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C9D364-6CBE-4179-ACFC-4747806C1CCD}"/>
                </a:ext>
              </a:extLst>
            </p:cNvPr>
            <p:cNvSpPr/>
            <p:nvPr/>
          </p:nvSpPr>
          <p:spPr>
            <a:xfrm>
              <a:off x="10429534" y="3501784"/>
              <a:ext cx="858800" cy="737167"/>
            </a:xfrm>
            <a:prstGeom prst="hexagon">
              <a:avLst>
                <a:gd name="adj" fmla="val 25000"/>
                <a:gd name="vf" fmla="val 115470"/>
              </a:avLst>
            </a:prstGeom>
            <a:blipFill dpi="0" rotWithShape="1">
              <a:blip r:embed="rId7"/>
              <a:stretch>
                <a:fillRect l="11257" t="11408" r="7365" b="721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7" name="Hexagon 18">
              <a:extLst>
                <a:ext uri="{7F3761D5-9283-4760-BE45-03D05060FD9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A15A492-E019-4414-A151-C2FCFB976D08}"/>
                </a:ext>
              </a:extLst>
            </p:cNvPr>
            <p:cNvSpPr/>
            <p:nvPr/>
          </p:nvSpPr>
          <p:spPr>
            <a:xfrm>
              <a:off x="10446246" y="4310488"/>
              <a:ext cx="858800" cy="737167"/>
            </a:xfrm>
            <a:prstGeom prst="hexagon">
              <a:avLst>
                <a:gd name="adj" fmla="val 25000"/>
                <a:gd name="vf" fmla="val 115470"/>
              </a:avLst>
            </a:prstGeom>
            <a:blipFill dpi="0" rotWithShape="1">
              <a:blip r:embed="rId8"/>
              <a:stretch>
                <a:fillRect l="9650" t="7182" r="8724" b="11192"/>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8" name="Hexagon 19">
              <a:extLst>
                <a:ext uri="{D85DE867-8240-4269-A1BD-5080EDF35F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B167C6-B751-4C6D-A1EF-71510F3EC87A}"/>
                </a:ext>
              </a:extLst>
            </p:cNvPr>
            <p:cNvSpPr/>
            <p:nvPr/>
          </p:nvSpPr>
          <p:spPr>
            <a:xfrm>
              <a:off x="9640215" y="3095200"/>
              <a:ext cx="858800" cy="737167"/>
            </a:xfrm>
            <a:prstGeom prst="hexagon">
              <a:avLst>
                <a:gd name="adj" fmla="val 25000"/>
                <a:gd name="vf" fmla="val 115470"/>
              </a:avLst>
            </a:prstGeom>
            <a:blipFill dpi="0" rotWithShape="1">
              <a:blip r:embed="rId9">
                <a:lum contrast="40000"/>
                <a:extLst>
                  <a:ext uri="{E82A82C2-264D-4894-97C3-415453EB3D86}">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contrast="40000"/>
                        </a14:imgEffect>
                      </a14:imgLayer>
                    </a14:imgProps>
                  </a:ext>
                  <a:ext uri="{9FDA44A8-A22D-437A-9B8F-098D73A66456}">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tretch>
                <a:fillRect l="5525" t="4160" r="8746" b="10111"/>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9" name="Hexagon 20">
              <a:extLst>
                <a:ext uri="{E619E0C9-85DB-4B3A-82A7-2578F7C79CD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1D2895-04D9-4CEE-AB34-BC6AD1B60883}"/>
                </a:ext>
              </a:extLst>
            </p:cNvPr>
            <p:cNvSpPr/>
            <p:nvPr/>
          </p:nvSpPr>
          <p:spPr>
            <a:xfrm>
              <a:off x="9715139" y="4788612"/>
              <a:ext cx="858800" cy="719006"/>
            </a:xfrm>
            <a:prstGeom prst="hexagon">
              <a:avLst>
                <a:gd name="adj" fmla="val 25000"/>
                <a:gd name="vf" fmla="val 115470"/>
              </a:avLst>
            </a:prstGeom>
            <a:blipFill dpi="0" rotWithShape="1">
              <a:blip r:embed="rId10"/>
              <a:stretch>
                <a:fillRect l="12157" t="9568" r="10335" b="1096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50" name="Hexagon 21">
              <a:extLst>
                <a:ext uri="{56DA33F7-B9FB-444C-96A3-8ACD9F9541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CF1704A-1B8B-4268-B568-C3563E1966E7}"/>
                </a:ext>
              </a:extLst>
            </p:cNvPr>
            <p:cNvSpPr/>
            <p:nvPr/>
          </p:nvSpPr>
          <p:spPr>
            <a:xfrm>
              <a:off x="10497657" y="5139034"/>
              <a:ext cx="858800" cy="737167"/>
            </a:xfrm>
            <a:prstGeom prst="hexagon">
              <a:avLst>
                <a:gd name="adj" fmla="val 25000"/>
                <a:gd name="vf" fmla="val 115470"/>
              </a:avLst>
            </a:prstGeom>
            <a:blipFill dpi="0" rotWithShape="1">
              <a:blip r:embed="rId11"/>
              <a:stretch>
                <a:fillRect l="19229" t="6089" r="6579" b="9333"/>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51" name="Hexagon 22">
              <a:extLst>
                <a:ext uri="{4E22F09A-F6AC-497B-9453-3D69288E09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35B0F7-C1C2-4F20-AC6F-EC0050243021}"/>
                </a:ext>
              </a:extLst>
            </p:cNvPr>
            <p:cNvSpPr/>
            <p:nvPr/>
          </p:nvSpPr>
          <p:spPr>
            <a:xfrm>
              <a:off x="10360051" y="1829571"/>
              <a:ext cx="870074" cy="751163"/>
            </a:xfrm>
            <a:prstGeom prst="hexagon">
              <a:avLst>
                <a:gd name="adj" fmla="val 25000"/>
                <a:gd name="vf" fmla="val 115470"/>
              </a:avLst>
            </a:prstGeom>
            <a:blipFill dpi="0" rotWithShape="1">
              <a:blip r:embed="rId12"/>
              <a:stretch>
                <a:fillRect l="2622" t="3868" r="3918" b="3208"/>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grpSp>
      <p:sp>
        <p:nvSpPr>
          <p:cNvPr id="52" name="TextBox 1">
            <a:extLst>
              <a:ext uri="{31976566-A4B6-484B-AA79-AF678373F7A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608408-757A-4C99-9D4E-7E7643B81445}"/>
              </a:ext>
            </a:extLst>
          </p:cNvPr>
          <p:cNvSpPr txBox="1"/>
          <p:nvPr/>
        </p:nvSpPr>
        <p:spPr>
          <a:xfrm>
            <a:off x="8171543" y="6445703"/>
            <a:ext cx="4020457" cy="369332"/>
          </a:xfrm>
          <a:prstGeom prst="rect">
            <a:avLst/>
          </a:prstGeom>
          <a:noFill/>
        </p:spPr>
        <p:txBody>
          <a:bodyPr wrap="square" rtlCol="0">
            <a:spAutoFit/>
          </a:bodyPr>
          <a:lstStyle/>
          <a:p>
            <a:r>
              <a:rPr lang="en-US" sz="1800" dirty="0">
                <a:solidFill>
                  <a:schemeClr val="accent1">
                    <a:lumMod val="50000"/>
                  </a:schemeClr>
                </a:solidFill>
              </a:rPr>
              <a:t>IT21282072 |Satkurulingam</a:t>
            </a:r>
            <a:r>
              <a:rPr lang="en-US" sz="1800" dirty="0" err="1">
                <a:solidFill>
                  <a:schemeClr val="accent1">
                    <a:lumMod val="50000"/>
                  </a:schemeClr>
                </a:solidFill>
              </a:rPr>
              <a:t>.</a:t>
            </a:r>
            <a:r>
              <a:rPr lang="en-US" sz="1800" dirty="0">
                <a:solidFill>
                  <a:schemeClr val="accent1">
                    <a:lumMod val="50000"/>
                  </a:schemeClr>
                </a:solidFill>
              </a:rPr>
              <a:t>S</a:t>
            </a:r>
          </a:p>
        </p:txBody>
      </p:sp>
    </p:spTree>
    <p:extLst>
      <p:ext uri="{93E1DD07-786C-4B4D-9E43-88F4AAFBB46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p:tgtEl>
                                          <p:spTgt spid="37"/>
                                        </p:tgtEl>
                                        <p:attrNameLst>
                                          <p:attrName>ppt_x</p:attrName>
                                        </p:attrNameLst>
                                      </p:cBhvr>
                                      <p:tavLst>
                                        <p:tav tm="0">
                                          <p:val>
                                            <p:strVal val="#ppt_x"/>
                                          </p:val>
                                        </p:tav>
                                        <p:tav tm="100000">
                                          <p:val>
                                            <p:strVal val="#ppt_x"/>
                                          </p:val>
                                        </p:tav>
                                      </p:tavLst>
                                    </p:anim>
                                    <p:anim calcmode="lin" valueType="num">
                                      <p:cBhvr>
                                        <p:cTn id="9" dur="1000"/>
                                        <p:tgtEl>
                                          <p:spTgt spid="37"/>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p:tgtEl>
                                          <p:spTgt spid="37"/>
                                        </p:tgtEl>
                                        <p:attrNameLst>
                                          <p:attrName>ppt_x</p:attrName>
                                        </p:attrNameLst>
                                      </p:cBhvr>
                                      <p:tavLst>
                                        <p:tav tm="0">
                                          <p:val>
                                            <p:strVal val="#ppt_x"/>
                                          </p:val>
                                        </p:tav>
                                        <p:tav tm="100000">
                                          <p:val>
                                            <p:strVal val="#ppt_x"/>
                                          </p:val>
                                        </p:tav>
                                      </p:tavLst>
                                    </p:anim>
                                    <p:anim calcmode="lin" valueType="num">
                                      <p:cBhvr>
                                        <p:cTn id="14" dur="1000"/>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p:tgtEl>
                                          <p:spTgt spid="37"/>
                                        </p:tgtEl>
                                        <p:attrNameLst>
                                          <p:attrName>ppt_x</p:attrName>
                                        </p:attrNameLst>
                                      </p:cBhvr>
                                      <p:tavLst>
                                        <p:tav tm="0">
                                          <p:val>
                                            <p:strVal val="#ppt_x"/>
                                          </p:val>
                                        </p:tav>
                                        <p:tav tm="100000">
                                          <p:val>
                                            <p:strVal val="#ppt_x"/>
                                          </p:val>
                                        </p:tav>
                                      </p:tavLst>
                                    </p:anim>
                                    <p:anim calcmode="lin" valueType="num">
                                      <p:cBhvr>
                                        <p:cTn id="19" dur="1000"/>
                                        <p:tgtEl>
                                          <p:spTgt spid="37"/>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p:tgtEl>
                                          <p:spTgt spid="37"/>
                                        </p:tgtEl>
                                        <p:attrNameLst>
                                          <p:attrName>ppt_x</p:attrName>
                                        </p:attrNameLst>
                                      </p:cBhvr>
                                      <p:tavLst>
                                        <p:tav tm="0">
                                          <p:val>
                                            <p:strVal val="#ppt_x"/>
                                          </p:val>
                                        </p:tav>
                                        <p:tav tm="100000">
                                          <p:val>
                                            <p:strVal val="#ppt_x"/>
                                          </p:val>
                                        </p:tav>
                                      </p:tavLst>
                                    </p:anim>
                                    <p:anim calcmode="lin" valueType="num">
                                      <p:cBhvr>
                                        <p:cTn id="24" dur="1000"/>
                                        <p:tgtEl>
                                          <p:spTgt spid="37"/>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3"/>
                                        </p:tgtEl>
                                        <p:attrNameLst>
                                          <p:attrName>ppt_y</p:attrName>
                                        </p:attrNameLst>
                                      </p:cBhvr>
                                      <p:tavLst>
                                        <p:tav tm="0">
                                          <p:val>
                                            <p:strVal val="#ppt_y"/>
                                          </p:val>
                                        </p:tav>
                                        <p:tav tm="100000">
                                          <p:val>
                                            <p:strVal val="#ppt_y"/>
                                          </p:val>
                                        </p:tav>
                                      </p:tavLst>
                                    </p:anim>
                                  </p:childTnLst>
                                </p:cTn>
                              </p:par>
                              <p:par>
                                <p:cTn id="29" presetID="2" presetClass="entr" presetSubtype="8" fill="hold" grpId="1"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3"/>
                                        </p:tgtEl>
                                        <p:attrNameLst>
                                          <p:attrName>ppt_y</p:attrName>
                                        </p:attrNameLst>
                                      </p:cBhvr>
                                      <p:tavLst>
                                        <p:tav tm="0">
                                          <p:val>
                                            <p:strVal val="#ppt_y"/>
                                          </p:val>
                                        </p:tav>
                                        <p:tav tm="100000">
                                          <p:val>
                                            <p:strVal val="#ppt_y"/>
                                          </p:val>
                                        </p:tav>
                                      </p:tavLst>
                                    </p:anim>
                                  </p:childTnLst>
                                </p:cTn>
                              </p:par>
                              <p:par>
                                <p:cTn id="33" presetID="2" presetClass="entr" presetSubtype="8" fill="hold" grpId="2"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3"/>
                                        </p:tgtEl>
                                        <p:attrNameLst>
                                          <p:attrName>ppt_y</p:attrName>
                                        </p:attrNameLst>
                                      </p:cBhvr>
                                      <p:tavLst>
                                        <p:tav tm="0">
                                          <p:val>
                                            <p:strVal val="#ppt_y"/>
                                          </p:val>
                                        </p:tav>
                                        <p:tav tm="100000">
                                          <p:val>
                                            <p:strVal val="#ppt_y"/>
                                          </p:val>
                                        </p:tav>
                                      </p:tavLst>
                                    </p:anim>
                                  </p:childTnLst>
                                </p:cTn>
                              </p:par>
                              <p:par>
                                <p:cTn id="37" presetID="2" presetClass="entr" presetSubtype="8" fill="hold" grpId="3"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0" dur="500">
                                          <p:stCondLst>
                                            <p:cond delay="0"/>
                                          </p:stCondLst>
                                        </p:cTn>
                                        <p:tgtEl>
                                          <p:spTgt spid="3"/>
                                        </p:tgtEl>
                                        <p:attrNameLst>
                                          <p:attrName>ppt_y</p:attrName>
                                        </p:attrNameLst>
                                      </p:cBhvr>
                                      <p:tavLst>
                                        <p:tav tm="0">
                                          <p:val>
                                            <p:strVal val="#ppt_y"/>
                                          </p:val>
                                        </p:tav>
                                        <p:tav tm="100000">
                                          <p:val>
                                            <p:strVal val="#ppt_y"/>
                                          </p:val>
                                        </p:tav>
                                      </p:tavLst>
                                    </p:anim>
                                  </p:childTnLst>
                                </p:cTn>
                              </p:par>
                              <p:par>
                                <p:cTn id="41" presetID="2" presetClass="entr" presetSubtype="8" fill="hold" grpId="4"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4" dur="500">
                                          <p:stCondLst>
                                            <p:cond delay="0"/>
                                          </p:stCondLst>
                                        </p:cTn>
                                        <p:tgtEl>
                                          <p:spTgt spid="3"/>
                                        </p:tgtEl>
                                        <p:attrNameLst>
                                          <p:attrName>ppt_y</p:attrName>
                                        </p:attrNameLst>
                                      </p:cBhvr>
                                      <p:tavLst>
                                        <p:tav tm="0">
                                          <p:val>
                                            <p:strVal val="#ppt_y"/>
                                          </p:val>
                                        </p:tav>
                                        <p:tav tm="100000">
                                          <p:val>
                                            <p:strVal val="#ppt_y"/>
                                          </p:val>
                                        </p:tav>
                                      </p:tavLst>
                                    </p:anim>
                                  </p:childTnLst>
                                </p:cTn>
                              </p:par>
                              <p:par>
                                <p:cTn id="45" presetID="2" presetClass="entr" presetSubtype="8" fill="hold" grpId="5"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8" dur="500">
                                          <p:stCondLst>
                                            <p:cond delay="0"/>
                                          </p:stCondLst>
                                        </p:cTn>
                                        <p:tgtEl>
                                          <p:spTgt spid="3"/>
                                        </p:tgtEl>
                                        <p:attrNameLst>
                                          <p:attrName>ppt_y</p:attrName>
                                        </p:attrNameLst>
                                      </p:cBhvr>
                                      <p:tavLst>
                                        <p:tav tm="0">
                                          <p:val>
                                            <p:strVal val="#ppt_y"/>
                                          </p:val>
                                        </p:tav>
                                        <p:tav tm="100000">
                                          <p:val>
                                            <p:strVal val="#ppt_y"/>
                                          </p:val>
                                        </p:tav>
                                      </p:tavLst>
                                    </p:anim>
                                  </p:childTnLst>
                                </p:cTn>
                              </p:par>
                              <p:par>
                                <p:cTn id="49" presetID="2" presetClass="entr" presetSubtype="8" fill="hold" grpId="6"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52" dur="500">
                                          <p:stCondLst>
                                            <p:cond delay="0"/>
                                          </p:stCondLst>
                                        </p:cTn>
                                        <p:tgtEl>
                                          <p:spTgt spid="3"/>
                                        </p:tgtEl>
                                        <p:attrNameLst>
                                          <p:attrName>ppt_y</p:attrName>
                                        </p:attrNameLst>
                                      </p:cBhvr>
                                      <p:tavLst>
                                        <p:tav tm="0">
                                          <p:val>
                                            <p:strVal val="#ppt_y"/>
                                          </p:val>
                                        </p:tav>
                                        <p:tav tm="100000">
                                          <p:val>
                                            <p:strVal val="#ppt_y"/>
                                          </p:val>
                                        </p:tav>
                                      </p:tavLst>
                                    </p:anim>
                                  </p:childTnLst>
                                </p:cTn>
                              </p:par>
                              <p:par>
                                <p:cTn id="53" presetID="2" presetClass="entr" presetSubtype="8" fill="hold" grpId="7"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56" dur="500">
                                          <p:stCondLst>
                                            <p:cond delay="0"/>
                                          </p:stCondLst>
                                        </p:cTn>
                                        <p:tgtEl>
                                          <p:spTgt spid="3"/>
                                        </p:tgtEl>
                                        <p:attrNameLst>
                                          <p:attrName>ppt_y</p:attrName>
                                        </p:attrNameLst>
                                      </p:cBhvr>
                                      <p:tavLst>
                                        <p:tav tm="0">
                                          <p:val>
                                            <p:strVal val="#ppt_y"/>
                                          </p:val>
                                        </p:tav>
                                        <p:tav tm="100000">
                                          <p:val>
                                            <p:strVal val="#ppt_y"/>
                                          </p:val>
                                        </p:tav>
                                      </p:tavLst>
                                    </p:anim>
                                  </p:childTnLst>
                                </p:cTn>
                              </p:par>
                              <p:par>
                                <p:cTn id="57" presetID="2" presetClass="entr" presetSubtype="8" fill="hold" grpId="8"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0" dur="500">
                                          <p:stCondLst>
                                            <p:cond delay="0"/>
                                          </p:stCondLst>
                                        </p:cTn>
                                        <p:tgtEl>
                                          <p:spTgt spid="3"/>
                                        </p:tgtEl>
                                        <p:attrNameLst>
                                          <p:attrName>ppt_y</p:attrName>
                                        </p:attrNameLst>
                                      </p:cBhvr>
                                      <p:tavLst>
                                        <p:tav tm="0">
                                          <p:val>
                                            <p:strVal val="#ppt_y"/>
                                          </p:val>
                                        </p:tav>
                                        <p:tav tm="100000">
                                          <p:val>
                                            <p:strVal val="#ppt_y"/>
                                          </p:val>
                                        </p:tav>
                                      </p:tavLst>
                                    </p:anim>
                                  </p:childTnLst>
                                </p:cTn>
                              </p:par>
                              <p:par>
                                <p:cTn id="61" presetID="2" presetClass="entr" presetSubtype="8" fill="hold" grpId="9"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4" dur="500">
                                          <p:stCondLst>
                                            <p:cond delay="0"/>
                                          </p:stCondLst>
                                        </p:cTn>
                                        <p:tgtEl>
                                          <p:spTgt spid="3"/>
                                        </p:tgtEl>
                                        <p:attrNameLst>
                                          <p:attrName>ppt_y</p:attrName>
                                        </p:attrNameLst>
                                      </p:cBhvr>
                                      <p:tavLst>
                                        <p:tav tm="0">
                                          <p:val>
                                            <p:strVal val="#ppt_y"/>
                                          </p:val>
                                        </p:tav>
                                        <p:tav tm="100000">
                                          <p:val>
                                            <p:strVal val="#ppt_y"/>
                                          </p:val>
                                        </p:tav>
                                      </p:tavLst>
                                    </p:anim>
                                  </p:childTnLst>
                                </p:cTn>
                              </p:par>
                              <p:par>
                                <p:cTn id="65" presetID="2" presetClass="entr" presetSubtype="8" fill="hold" grpId="1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8" dur="500">
                                          <p:stCondLst>
                                            <p:cond delay="0"/>
                                          </p:stCondLst>
                                        </p:cTn>
                                        <p:tgtEl>
                                          <p:spTgt spid="3"/>
                                        </p:tgtEl>
                                        <p:attrNameLst>
                                          <p:attrName>ppt_y</p:attrName>
                                        </p:attrNameLst>
                                      </p:cBhvr>
                                      <p:tavLst>
                                        <p:tav tm="0">
                                          <p:val>
                                            <p:strVal val="#ppt_y"/>
                                          </p:val>
                                        </p:tav>
                                        <p:tav tm="100000">
                                          <p:val>
                                            <p:strVal val="#ppt_y"/>
                                          </p:val>
                                        </p:tav>
                                      </p:tavLst>
                                    </p:anim>
                                  </p:childTnLst>
                                </p:cTn>
                              </p:par>
                              <p:par>
                                <p:cTn id="69" presetID="2" presetClass="entr" presetSubtype="8" fill="hold" grpId="11"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72" dur="500">
                                          <p:stCondLst>
                                            <p:cond delay="0"/>
                                          </p:stCondLst>
                                        </p:cTn>
                                        <p:tgtEl>
                                          <p:spTgt spid="3"/>
                                        </p:tgtEl>
                                        <p:attrNameLst>
                                          <p:attrName>ppt_y</p:attrName>
                                        </p:attrNameLst>
                                      </p:cBhvr>
                                      <p:tavLst>
                                        <p:tav tm="0">
                                          <p:val>
                                            <p:strVal val="#ppt_y"/>
                                          </p:val>
                                        </p:tav>
                                        <p:tav tm="100000">
                                          <p:val>
                                            <p:strVal val="#ppt_y"/>
                                          </p:val>
                                        </p:tav>
                                      </p:tavLst>
                                    </p:anim>
                                  </p:childTnLst>
                                </p:cTn>
                              </p:par>
                              <p:par>
                                <p:cTn id="73" presetID="2" presetClass="entr" presetSubtype="8" fill="hold" grpId="12" nodeType="with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76" dur="500">
                                          <p:stCondLst>
                                            <p:cond delay="0"/>
                                          </p:stCondLst>
                                        </p:cTn>
                                        <p:tgtEl>
                                          <p:spTgt spid="3"/>
                                        </p:tgtEl>
                                        <p:attrNameLst>
                                          <p:attrName>ppt_y</p:attrName>
                                        </p:attrNameLst>
                                      </p:cBhvr>
                                      <p:tavLst>
                                        <p:tav tm="0">
                                          <p:val>
                                            <p:strVal val="#ppt_y"/>
                                          </p:val>
                                        </p:tav>
                                        <p:tav tm="100000">
                                          <p:val>
                                            <p:strVal val="#ppt_y"/>
                                          </p:val>
                                        </p:tav>
                                      </p:tavLst>
                                    </p:anim>
                                  </p:childTnLst>
                                </p:cTn>
                              </p:par>
                              <p:par>
                                <p:cTn id="77" presetID="2" presetClass="entr" presetSubtype="8" fill="hold" grpId="13"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0" dur="500">
                                          <p:stCondLst>
                                            <p:cond delay="0"/>
                                          </p:stCondLst>
                                        </p:cTn>
                                        <p:tgtEl>
                                          <p:spTgt spid="3"/>
                                        </p:tgtEl>
                                        <p:attrNameLst>
                                          <p:attrName>ppt_y</p:attrName>
                                        </p:attrNameLst>
                                      </p:cBhvr>
                                      <p:tavLst>
                                        <p:tav tm="0">
                                          <p:val>
                                            <p:strVal val="#ppt_y"/>
                                          </p:val>
                                        </p:tav>
                                        <p:tav tm="100000">
                                          <p:val>
                                            <p:strVal val="#ppt_y"/>
                                          </p:val>
                                        </p:tav>
                                      </p:tavLst>
                                    </p:anim>
                                  </p:childTnLst>
                                </p:cTn>
                              </p:par>
                              <p:par>
                                <p:cTn id="81" presetID="2" presetClass="entr" presetSubtype="8" fill="hold" grpId="14" nodeType="with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4" dur="500">
                                          <p:stCondLst>
                                            <p:cond delay="0"/>
                                          </p:stCondLst>
                                        </p:cTn>
                                        <p:tgtEl>
                                          <p:spTgt spid="3"/>
                                        </p:tgtEl>
                                        <p:attrNameLst>
                                          <p:attrName>ppt_y</p:attrName>
                                        </p:attrNameLst>
                                      </p:cBhvr>
                                      <p:tavLst>
                                        <p:tav tm="0">
                                          <p:val>
                                            <p:strVal val="#ppt_y"/>
                                          </p:val>
                                        </p:tav>
                                        <p:tav tm="100000">
                                          <p:val>
                                            <p:strVal val="#ppt_y"/>
                                          </p:val>
                                        </p:tav>
                                      </p:tavLst>
                                    </p:anim>
                                  </p:childTnLst>
                                </p:cTn>
                              </p:par>
                              <p:par>
                                <p:cTn id="85" presetID="2" presetClass="entr" presetSubtype="8" fill="hold" grpId="15"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8" dur="500">
                                          <p:stCondLst>
                                            <p:cond delay="0"/>
                                          </p:stCondLst>
                                        </p:cTn>
                                        <p:tgtEl>
                                          <p:spTgt spid="3"/>
                                        </p:tgtEl>
                                        <p:attrNameLst>
                                          <p:attrName>ppt_y</p:attrName>
                                        </p:attrNameLst>
                                      </p:cBhvr>
                                      <p:tavLst>
                                        <p:tav tm="0">
                                          <p:val>
                                            <p:strVal val="#ppt_y"/>
                                          </p:val>
                                        </p:tav>
                                        <p:tav tm="100000">
                                          <p:val>
                                            <p:strVal val="#ppt_y"/>
                                          </p:val>
                                        </p:tav>
                                      </p:tavLst>
                                    </p:anim>
                                  </p:childTnLst>
                                </p:cTn>
                              </p:par>
                              <p:par>
                                <p:cTn id="89" presetID="2" presetClass="entr" presetSubtype="8" fill="hold" grpId="16" nodeType="with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additive="base">
                                        <p:cTn id="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92" dur="500">
                                          <p:stCondLst>
                                            <p:cond delay="0"/>
                                          </p:stCondLst>
                                        </p:cTn>
                                        <p:tgtEl>
                                          <p:spTgt spid="3"/>
                                        </p:tgtEl>
                                        <p:attrNameLst>
                                          <p:attrName>ppt_y</p:attrName>
                                        </p:attrNameLst>
                                      </p:cBhvr>
                                      <p:tavLst>
                                        <p:tav tm="0">
                                          <p:val>
                                            <p:strVal val="#ppt_y"/>
                                          </p:val>
                                        </p:tav>
                                        <p:tav tm="100000">
                                          <p:val>
                                            <p:strVal val="#ppt_y"/>
                                          </p:val>
                                        </p:tav>
                                      </p:tavLst>
                                    </p:anim>
                                  </p:childTnLst>
                                </p:cTn>
                              </p:par>
                              <p:par>
                                <p:cTn id="93" presetID="2" presetClass="entr" presetSubtype="8" fill="hold" grpId="17" nodeType="with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96" dur="500">
                                          <p:stCondLst>
                                            <p:cond delay="0"/>
                                          </p:stCondLst>
                                        </p:cTn>
                                        <p:tgtEl>
                                          <p:spTgt spid="3"/>
                                        </p:tgtEl>
                                        <p:attrNameLst>
                                          <p:attrName>ppt_y</p:attrName>
                                        </p:attrNameLst>
                                      </p:cBhvr>
                                      <p:tavLst>
                                        <p:tav tm="0">
                                          <p:val>
                                            <p:strVal val="#ppt_y"/>
                                          </p:val>
                                        </p:tav>
                                        <p:tav tm="100000">
                                          <p:val>
                                            <p:strVal val="#ppt_y"/>
                                          </p:val>
                                        </p:tav>
                                      </p:tavLst>
                                    </p:anim>
                                  </p:childTnLst>
                                </p:cTn>
                              </p:par>
                              <p:par>
                                <p:cTn id="97" presetID="2" presetClass="entr" presetSubtype="8" fill="hold" grpId="18"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0" dur="500">
                                          <p:stCondLst>
                                            <p:cond delay="0"/>
                                          </p:stCondLst>
                                        </p:cTn>
                                        <p:tgtEl>
                                          <p:spTgt spid="3"/>
                                        </p:tgtEl>
                                        <p:attrNameLst>
                                          <p:attrName>ppt_y</p:attrName>
                                        </p:attrNameLst>
                                      </p:cBhvr>
                                      <p:tavLst>
                                        <p:tav tm="0">
                                          <p:val>
                                            <p:strVal val="#ppt_y"/>
                                          </p:val>
                                        </p:tav>
                                        <p:tav tm="100000">
                                          <p:val>
                                            <p:strVal val="#ppt_y"/>
                                          </p:val>
                                        </p:tav>
                                      </p:tavLst>
                                    </p:anim>
                                  </p:childTnLst>
                                </p:cTn>
                              </p:par>
                              <p:par>
                                <p:cTn id="101" presetID="2" presetClass="entr" presetSubtype="8" fill="hold" grpId="19" nodeType="with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additive="base">
                                        <p:cTn id="1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4" dur="500">
                                          <p:stCondLst>
                                            <p:cond delay="0"/>
                                          </p:stCondLst>
                                        </p:cTn>
                                        <p:tgtEl>
                                          <p:spTgt spid="3"/>
                                        </p:tgtEl>
                                        <p:attrNameLst>
                                          <p:attrName>ppt_y</p:attrName>
                                        </p:attrNameLst>
                                      </p:cBhvr>
                                      <p:tavLst>
                                        <p:tav tm="0">
                                          <p:val>
                                            <p:strVal val="#ppt_y"/>
                                          </p:val>
                                        </p:tav>
                                        <p:tav tm="100000">
                                          <p:val>
                                            <p:strVal val="#ppt_y"/>
                                          </p:val>
                                        </p:tav>
                                      </p:tavLst>
                                    </p:anim>
                                  </p:childTnLst>
                                </p:cTn>
                              </p:par>
                              <p:par>
                                <p:cTn id="105" presetID="2" presetClass="entr" presetSubtype="8" fill="hold" grpId="20" nodeType="withEffect">
                                  <p:stCondLst>
                                    <p:cond delay="0"/>
                                  </p:stCondLst>
                                  <p:childTnLst>
                                    <p:set>
                                      <p:cBhvr>
                                        <p:cTn id="106" dur="1" fill="hold">
                                          <p:stCondLst>
                                            <p:cond delay="0"/>
                                          </p:stCondLst>
                                        </p:cTn>
                                        <p:tgtEl>
                                          <p:spTgt spid="3"/>
                                        </p:tgtEl>
                                        <p:attrNameLst>
                                          <p:attrName>style.visibility</p:attrName>
                                        </p:attrNameLst>
                                      </p:cBhvr>
                                      <p:to>
                                        <p:strVal val="visible"/>
                                      </p:to>
                                    </p:set>
                                    <p:anim calcmode="lin" valueType="num">
                                      <p:cBhvr additive="base">
                                        <p:cTn id="1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8" dur="500">
                                          <p:stCondLst>
                                            <p:cond delay="0"/>
                                          </p:stCondLst>
                                        </p:cTn>
                                        <p:tgtEl>
                                          <p:spTgt spid="3"/>
                                        </p:tgtEl>
                                        <p:attrNameLst>
                                          <p:attrName>ppt_y</p:attrName>
                                        </p:attrNameLst>
                                      </p:cBhvr>
                                      <p:tavLst>
                                        <p:tav tm="0">
                                          <p:val>
                                            <p:strVal val="#ppt_y"/>
                                          </p:val>
                                        </p:tav>
                                        <p:tav tm="100000">
                                          <p:val>
                                            <p:strVal val="#ppt_y"/>
                                          </p:val>
                                        </p:tav>
                                      </p:tavLst>
                                    </p:anim>
                                  </p:childTnLst>
                                </p:cTn>
                              </p:par>
                              <p:par>
                                <p:cTn id="109" presetID="2" presetClass="entr" presetSubtype="8" fill="hold" grpId="21" nodeType="withEffect">
                                  <p:stCondLst>
                                    <p:cond delay="0"/>
                                  </p:stCondLst>
                                  <p:childTnLst>
                                    <p:set>
                                      <p:cBhvr>
                                        <p:cTn id="110" dur="1" fill="hold">
                                          <p:stCondLst>
                                            <p:cond delay="0"/>
                                          </p:stCondLst>
                                        </p:cTn>
                                        <p:tgtEl>
                                          <p:spTgt spid="3"/>
                                        </p:tgtEl>
                                        <p:attrNameLst>
                                          <p:attrName>style.visibility</p:attrName>
                                        </p:attrNameLst>
                                      </p:cBhvr>
                                      <p:to>
                                        <p:strVal val="visible"/>
                                      </p:to>
                                    </p:set>
                                    <p:anim calcmode="lin" valueType="num">
                                      <p:cBhvr additive="base">
                                        <p:cTn id="1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12" dur="500">
                                          <p:stCondLst>
                                            <p:cond delay="0"/>
                                          </p:stCondLst>
                                        </p:cTn>
                                        <p:tgtEl>
                                          <p:spTgt spid="3"/>
                                        </p:tgtEl>
                                        <p:attrNameLst>
                                          <p:attrName>ppt_y</p:attrName>
                                        </p:attrNameLst>
                                      </p:cBhvr>
                                      <p:tavLst>
                                        <p:tav tm="0">
                                          <p:val>
                                            <p:strVal val="#ppt_y"/>
                                          </p:val>
                                        </p:tav>
                                        <p:tav tm="100000">
                                          <p:val>
                                            <p:strVal val="#ppt_y"/>
                                          </p:val>
                                        </p:tav>
                                      </p:tavLst>
                                    </p:anim>
                                  </p:childTnLst>
                                </p:cTn>
                              </p:par>
                              <p:par>
                                <p:cTn id="113" presetID="2" presetClass="entr" presetSubtype="8" fill="hold" grpId="22" nodeType="withEffect">
                                  <p:stCondLst>
                                    <p:cond delay="0"/>
                                  </p:stCondLst>
                                  <p:childTnLst>
                                    <p:set>
                                      <p:cBhvr>
                                        <p:cTn id="114" dur="1" fill="hold">
                                          <p:stCondLst>
                                            <p:cond delay="0"/>
                                          </p:stCondLst>
                                        </p:cTn>
                                        <p:tgtEl>
                                          <p:spTgt spid="3"/>
                                        </p:tgtEl>
                                        <p:attrNameLst>
                                          <p:attrName>style.visibility</p:attrName>
                                        </p:attrNameLst>
                                      </p:cBhvr>
                                      <p:to>
                                        <p:strVal val="visible"/>
                                      </p:to>
                                    </p:set>
                                    <p:anim calcmode="lin" valueType="num">
                                      <p:cBhvr additive="base">
                                        <p:cTn id="1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16" dur="500">
                                          <p:stCondLst>
                                            <p:cond delay="0"/>
                                          </p:stCondLst>
                                        </p:cTn>
                                        <p:tgtEl>
                                          <p:spTgt spid="3"/>
                                        </p:tgtEl>
                                        <p:attrNameLst>
                                          <p:attrName>ppt_y</p:attrName>
                                        </p:attrNameLst>
                                      </p:cBhvr>
                                      <p:tavLst>
                                        <p:tav tm="0">
                                          <p:val>
                                            <p:strVal val="#ppt_y"/>
                                          </p:val>
                                        </p:tav>
                                        <p:tav tm="100000">
                                          <p:val>
                                            <p:strVal val="#ppt_y"/>
                                          </p:val>
                                        </p:tav>
                                      </p:tavLst>
                                    </p:anim>
                                  </p:childTnLst>
                                </p:cTn>
                              </p:par>
                              <p:par>
                                <p:cTn id="117" presetID="2" presetClass="entr" presetSubtype="8" fill="hold" grpId="23" nodeType="with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additive="base">
                                        <p:cTn id="1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0" dur="500">
                                          <p:stCondLst>
                                            <p:cond delay="0"/>
                                          </p:stCondLst>
                                        </p:cTn>
                                        <p:tgtEl>
                                          <p:spTgt spid="3"/>
                                        </p:tgtEl>
                                        <p:attrNameLst>
                                          <p:attrName>ppt_y</p:attrName>
                                        </p:attrNameLst>
                                      </p:cBhvr>
                                      <p:tavLst>
                                        <p:tav tm="0">
                                          <p:val>
                                            <p:strVal val="#ppt_y"/>
                                          </p:val>
                                        </p:tav>
                                        <p:tav tm="100000">
                                          <p:val>
                                            <p:strVal val="#ppt_y"/>
                                          </p:val>
                                        </p:tav>
                                      </p:tavLst>
                                    </p:anim>
                                  </p:childTnLst>
                                </p:cTn>
                              </p:par>
                              <p:par>
                                <p:cTn id="121" presetID="2" presetClass="entr" presetSubtype="8" fill="hold" grpId="24" nodeType="withEffect">
                                  <p:stCondLst>
                                    <p:cond delay="0"/>
                                  </p:stCondLst>
                                  <p:childTnLst>
                                    <p:set>
                                      <p:cBhvr>
                                        <p:cTn id="122" dur="1" fill="hold">
                                          <p:stCondLst>
                                            <p:cond delay="0"/>
                                          </p:stCondLst>
                                        </p:cTn>
                                        <p:tgtEl>
                                          <p:spTgt spid="3"/>
                                        </p:tgtEl>
                                        <p:attrNameLst>
                                          <p:attrName>style.visibility</p:attrName>
                                        </p:attrNameLst>
                                      </p:cBhvr>
                                      <p:to>
                                        <p:strVal val="visible"/>
                                      </p:to>
                                    </p:set>
                                    <p:anim calcmode="lin" valueType="num">
                                      <p:cBhvr additive="base">
                                        <p:cTn id="1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4" dur="500">
                                          <p:stCondLst>
                                            <p:cond delay="0"/>
                                          </p:stCondLst>
                                        </p:cTn>
                                        <p:tgtEl>
                                          <p:spTgt spid="3"/>
                                        </p:tgtEl>
                                        <p:attrNameLst>
                                          <p:attrName>ppt_y</p:attrName>
                                        </p:attrNameLst>
                                      </p:cBhvr>
                                      <p:tavLst>
                                        <p:tav tm="0">
                                          <p:val>
                                            <p:strVal val="#ppt_y"/>
                                          </p:val>
                                        </p:tav>
                                        <p:tav tm="100000">
                                          <p:val>
                                            <p:strVal val="#ppt_y"/>
                                          </p:val>
                                        </p:tav>
                                      </p:tavLst>
                                    </p:anim>
                                  </p:childTnLst>
                                </p:cTn>
                              </p:par>
                              <p:par>
                                <p:cTn id="125" presetID="2" presetClass="entr" presetSubtype="8" fill="hold" grpId="25" nodeType="withEffect">
                                  <p:stCondLst>
                                    <p:cond delay="0"/>
                                  </p:stCondLst>
                                  <p:childTnLst>
                                    <p:set>
                                      <p:cBhvr>
                                        <p:cTn id="126" dur="1" fill="hold">
                                          <p:stCondLst>
                                            <p:cond delay="0"/>
                                          </p:stCondLst>
                                        </p:cTn>
                                        <p:tgtEl>
                                          <p:spTgt spid="3"/>
                                        </p:tgtEl>
                                        <p:attrNameLst>
                                          <p:attrName>style.visibility</p:attrName>
                                        </p:attrNameLst>
                                      </p:cBhvr>
                                      <p:to>
                                        <p:strVal val="visible"/>
                                      </p:to>
                                    </p:set>
                                    <p:anim calcmode="lin" valueType="num">
                                      <p:cBhvr additive="base">
                                        <p:cTn id="1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8" dur="500">
                                          <p:stCondLst>
                                            <p:cond delay="0"/>
                                          </p:stCondLst>
                                        </p:cTn>
                                        <p:tgtEl>
                                          <p:spTgt spid="3"/>
                                        </p:tgtEl>
                                        <p:attrNameLst>
                                          <p:attrName>ppt_y</p:attrName>
                                        </p:attrNameLst>
                                      </p:cBhvr>
                                      <p:tavLst>
                                        <p:tav tm="0">
                                          <p:val>
                                            <p:strVal val="#ppt_y"/>
                                          </p:val>
                                        </p:tav>
                                        <p:tav tm="100000">
                                          <p:val>
                                            <p:strVal val="#ppt_y"/>
                                          </p:val>
                                        </p:tav>
                                      </p:tavLst>
                                    </p:anim>
                                  </p:childTnLst>
                                </p:cTn>
                              </p:par>
                              <p:par>
                                <p:cTn id="129" presetID="2" presetClass="entr" presetSubtype="8" fill="hold" grpId="26" nodeType="withEffect">
                                  <p:stCondLst>
                                    <p:cond delay="0"/>
                                  </p:stCondLst>
                                  <p:childTnLst>
                                    <p:set>
                                      <p:cBhvr>
                                        <p:cTn id="130" dur="1" fill="hold">
                                          <p:stCondLst>
                                            <p:cond delay="0"/>
                                          </p:stCondLst>
                                        </p:cTn>
                                        <p:tgtEl>
                                          <p:spTgt spid="3"/>
                                        </p:tgtEl>
                                        <p:attrNameLst>
                                          <p:attrName>style.visibility</p:attrName>
                                        </p:attrNameLst>
                                      </p:cBhvr>
                                      <p:to>
                                        <p:strVal val="visible"/>
                                      </p:to>
                                    </p:set>
                                    <p:anim calcmode="lin" valueType="num">
                                      <p:cBhvr additive="base">
                                        <p:cTn id="1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32" dur="500">
                                          <p:stCondLst>
                                            <p:cond delay="0"/>
                                          </p:stCondLst>
                                        </p:cTn>
                                        <p:tgtEl>
                                          <p:spTgt spid="3"/>
                                        </p:tgtEl>
                                        <p:attrNameLst>
                                          <p:attrName>ppt_y</p:attrName>
                                        </p:attrNameLst>
                                      </p:cBhvr>
                                      <p:tavLst>
                                        <p:tav tm="0">
                                          <p:val>
                                            <p:strVal val="#ppt_y"/>
                                          </p:val>
                                        </p:tav>
                                        <p:tav tm="100000">
                                          <p:val>
                                            <p:strVal val="#ppt_y"/>
                                          </p:val>
                                        </p:tav>
                                      </p:tavLst>
                                    </p:anim>
                                  </p:childTnLst>
                                </p:cTn>
                              </p:par>
                              <p:par>
                                <p:cTn id="133" presetID="2" presetClass="entr" presetSubtype="8" fill="hold" grpId="27" nodeType="withEffect">
                                  <p:stCondLst>
                                    <p:cond delay="0"/>
                                  </p:stCondLst>
                                  <p:childTnLst>
                                    <p:set>
                                      <p:cBhvr>
                                        <p:cTn id="134" dur="1" fill="hold">
                                          <p:stCondLst>
                                            <p:cond delay="0"/>
                                          </p:stCondLst>
                                        </p:cTn>
                                        <p:tgtEl>
                                          <p:spTgt spid="3"/>
                                        </p:tgtEl>
                                        <p:attrNameLst>
                                          <p:attrName>style.visibility</p:attrName>
                                        </p:attrNameLst>
                                      </p:cBhvr>
                                      <p:to>
                                        <p:strVal val="visible"/>
                                      </p:to>
                                    </p:set>
                                    <p:anim calcmode="lin" valueType="num">
                                      <p:cBhvr additive="base">
                                        <p:cTn id="1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36" dur="500">
                                          <p:stCondLst>
                                            <p:cond delay="0"/>
                                          </p:stCondLst>
                                        </p:cTn>
                                        <p:tgtEl>
                                          <p:spTgt spid="3"/>
                                        </p:tgtEl>
                                        <p:attrNameLst>
                                          <p:attrName>ppt_y</p:attrName>
                                        </p:attrNameLst>
                                      </p:cBhvr>
                                      <p:tavLst>
                                        <p:tav tm="0">
                                          <p:val>
                                            <p:strVal val="#ppt_y"/>
                                          </p:val>
                                        </p:tav>
                                        <p:tav tm="100000">
                                          <p:val>
                                            <p:strVal val="#ppt_y"/>
                                          </p:val>
                                        </p:tav>
                                      </p:tavLst>
                                    </p:anim>
                                  </p:childTnLst>
                                </p:cTn>
                              </p:par>
                              <p:par>
                                <p:cTn id="137" presetID="2" presetClass="entr" presetSubtype="8" fill="hold" grpId="28" nodeType="withEffect">
                                  <p:stCondLst>
                                    <p:cond delay="0"/>
                                  </p:stCondLst>
                                  <p:childTnLst>
                                    <p:set>
                                      <p:cBhvr>
                                        <p:cTn id="138" dur="1" fill="hold">
                                          <p:stCondLst>
                                            <p:cond delay="0"/>
                                          </p:stCondLst>
                                        </p:cTn>
                                        <p:tgtEl>
                                          <p:spTgt spid="3"/>
                                        </p:tgtEl>
                                        <p:attrNameLst>
                                          <p:attrName>style.visibility</p:attrName>
                                        </p:attrNameLst>
                                      </p:cBhvr>
                                      <p:to>
                                        <p:strVal val="visible"/>
                                      </p:to>
                                    </p:set>
                                    <p:anim calcmode="lin" valueType="num">
                                      <p:cBhvr additive="base">
                                        <p:cTn id="1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0" dur="500">
                                          <p:stCondLst>
                                            <p:cond delay="0"/>
                                          </p:stCondLst>
                                        </p:cTn>
                                        <p:tgtEl>
                                          <p:spTgt spid="3"/>
                                        </p:tgtEl>
                                        <p:attrNameLst>
                                          <p:attrName>ppt_y</p:attrName>
                                        </p:attrNameLst>
                                      </p:cBhvr>
                                      <p:tavLst>
                                        <p:tav tm="0">
                                          <p:val>
                                            <p:strVal val="#ppt_y"/>
                                          </p:val>
                                        </p:tav>
                                        <p:tav tm="100000">
                                          <p:val>
                                            <p:strVal val="#ppt_y"/>
                                          </p:val>
                                        </p:tav>
                                      </p:tavLst>
                                    </p:anim>
                                  </p:childTnLst>
                                </p:cTn>
                              </p:par>
                              <p:par>
                                <p:cTn id="141" presetID="2" presetClass="entr" presetSubtype="8" fill="hold" grpId="29" nodeType="withEffect">
                                  <p:stCondLst>
                                    <p:cond delay="0"/>
                                  </p:stCondLst>
                                  <p:childTnLst>
                                    <p:set>
                                      <p:cBhvr>
                                        <p:cTn id="142" dur="1" fill="hold">
                                          <p:stCondLst>
                                            <p:cond delay="0"/>
                                          </p:stCondLst>
                                        </p:cTn>
                                        <p:tgtEl>
                                          <p:spTgt spid="3"/>
                                        </p:tgtEl>
                                        <p:attrNameLst>
                                          <p:attrName>style.visibility</p:attrName>
                                        </p:attrNameLst>
                                      </p:cBhvr>
                                      <p:to>
                                        <p:strVal val="visible"/>
                                      </p:to>
                                    </p:set>
                                    <p:anim calcmode="lin" valueType="num">
                                      <p:cBhvr additive="base">
                                        <p:cTn id="1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4" dur="500">
                                          <p:stCondLst>
                                            <p:cond delay="0"/>
                                          </p:stCondLst>
                                        </p:cTn>
                                        <p:tgtEl>
                                          <p:spTgt spid="3"/>
                                        </p:tgtEl>
                                        <p:attrNameLst>
                                          <p:attrName>ppt_y</p:attrName>
                                        </p:attrNameLst>
                                      </p:cBhvr>
                                      <p:tavLst>
                                        <p:tav tm="0">
                                          <p:val>
                                            <p:strVal val="#ppt_y"/>
                                          </p:val>
                                        </p:tav>
                                        <p:tav tm="100000">
                                          <p:val>
                                            <p:strVal val="#ppt_y"/>
                                          </p:val>
                                        </p:tav>
                                      </p:tavLst>
                                    </p:anim>
                                  </p:childTnLst>
                                </p:cTn>
                              </p:par>
                              <p:par>
                                <p:cTn id="145" presetID="2" presetClass="entr" presetSubtype="8" fill="hold" grpId="30" nodeType="withEffect">
                                  <p:stCondLst>
                                    <p:cond delay="0"/>
                                  </p:stCondLst>
                                  <p:childTnLst>
                                    <p:set>
                                      <p:cBhvr>
                                        <p:cTn id="146" dur="1" fill="hold">
                                          <p:stCondLst>
                                            <p:cond delay="0"/>
                                          </p:stCondLst>
                                        </p:cTn>
                                        <p:tgtEl>
                                          <p:spTgt spid="3"/>
                                        </p:tgtEl>
                                        <p:attrNameLst>
                                          <p:attrName>style.visibility</p:attrName>
                                        </p:attrNameLst>
                                      </p:cBhvr>
                                      <p:to>
                                        <p:strVal val="visible"/>
                                      </p:to>
                                    </p:set>
                                    <p:anim calcmode="lin" valueType="num">
                                      <p:cBhvr additive="base">
                                        <p:cTn id="1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8" dur="500">
                                          <p:stCondLst>
                                            <p:cond delay="0"/>
                                          </p:stCondLst>
                                        </p:cTn>
                                        <p:tgtEl>
                                          <p:spTgt spid="3"/>
                                        </p:tgtEl>
                                        <p:attrNameLst>
                                          <p:attrName>ppt_y</p:attrName>
                                        </p:attrNameLst>
                                      </p:cBhvr>
                                      <p:tavLst>
                                        <p:tav tm="0">
                                          <p:val>
                                            <p:strVal val="#ppt_y"/>
                                          </p:val>
                                        </p:tav>
                                        <p:tav tm="100000">
                                          <p:val>
                                            <p:strVal val="#ppt_y"/>
                                          </p:val>
                                        </p:tav>
                                      </p:tavLst>
                                    </p:anim>
                                  </p:childTnLst>
                                </p:cTn>
                              </p:par>
                              <p:par>
                                <p:cTn id="149" presetID="2" presetClass="entr" presetSubtype="8" fill="hold" grpId="31" nodeType="withEffect">
                                  <p:stCondLst>
                                    <p:cond delay="0"/>
                                  </p:stCondLst>
                                  <p:childTnLst>
                                    <p:set>
                                      <p:cBhvr>
                                        <p:cTn id="150" dur="1" fill="hold">
                                          <p:stCondLst>
                                            <p:cond delay="0"/>
                                          </p:stCondLst>
                                        </p:cTn>
                                        <p:tgtEl>
                                          <p:spTgt spid="3"/>
                                        </p:tgtEl>
                                        <p:attrNameLst>
                                          <p:attrName>style.visibility</p:attrName>
                                        </p:attrNameLst>
                                      </p:cBhvr>
                                      <p:to>
                                        <p:strVal val="visible"/>
                                      </p:to>
                                    </p:set>
                                    <p:anim calcmode="lin" valueType="num">
                                      <p:cBhvr additive="base">
                                        <p:cTn id="1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52" dur="500">
                                          <p:stCondLst>
                                            <p:cond delay="0"/>
                                          </p:stCondLst>
                                        </p:cTn>
                                        <p:tgtEl>
                                          <p:spTgt spid="3"/>
                                        </p:tgtEl>
                                        <p:attrNameLst>
                                          <p:attrName>ppt_y</p:attrName>
                                        </p:attrNameLst>
                                      </p:cBhvr>
                                      <p:tavLst>
                                        <p:tav tm="0">
                                          <p:val>
                                            <p:strVal val="#ppt_y"/>
                                          </p:val>
                                        </p:tav>
                                        <p:tav tm="100000">
                                          <p:val>
                                            <p:strVal val="#ppt_y"/>
                                          </p:val>
                                        </p:tav>
                                      </p:tavLst>
                                    </p:anim>
                                  </p:childTnLst>
                                </p:cTn>
                              </p:par>
                              <p:par>
                                <p:cTn id="153" presetID="2" presetClass="entr" presetSubtype="8" fill="hold" grpId="32" nodeType="withEffect">
                                  <p:stCondLst>
                                    <p:cond delay="0"/>
                                  </p:stCondLst>
                                  <p:childTnLst>
                                    <p:set>
                                      <p:cBhvr>
                                        <p:cTn id="154" dur="1" fill="hold">
                                          <p:stCondLst>
                                            <p:cond delay="0"/>
                                          </p:stCondLst>
                                        </p:cTn>
                                        <p:tgtEl>
                                          <p:spTgt spid="3"/>
                                        </p:tgtEl>
                                        <p:attrNameLst>
                                          <p:attrName>style.visibility</p:attrName>
                                        </p:attrNameLst>
                                      </p:cBhvr>
                                      <p:to>
                                        <p:strVal val="visible"/>
                                      </p:to>
                                    </p:set>
                                    <p:anim calcmode="lin" valueType="num">
                                      <p:cBhvr additive="base">
                                        <p:cTn id="1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56" dur="500">
                                          <p:stCondLst>
                                            <p:cond delay="0"/>
                                          </p:stCondLst>
                                        </p:cTn>
                                        <p:tgtEl>
                                          <p:spTgt spid="3"/>
                                        </p:tgtEl>
                                        <p:attrNameLst>
                                          <p:attrName>ppt_y</p:attrName>
                                        </p:attrNameLst>
                                      </p:cBhvr>
                                      <p:tavLst>
                                        <p:tav tm="0">
                                          <p:val>
                                            <p:strVal val="#ppt_y"/>
                                          </p:val>
                                        </p:tav>
                                        <p:tav tm="100000">
                                          <p:val>
                                            <p:strVal val="#ppt_y"/>
                                          </p:val>
                                        </p:tav>
                                      </p:tavLst>
                                    </p:anim>
                                  </p:childTnLst>
                                </p:cTn>
                              </p:par>
                              <p:par>
                                <p:cTn id="157" presetID="2" presetClass="entr" presetSubtype="8" fill="hold" grpId="33" nodeType="withEffect">
                                  <p:stCondLst>
                                    <p:cond delay="0"/>
                                  </p:stCondLst>
                                  <p:childTnLst>
                                    <p:set>
                                      <p:cBhvr>
                                        <p:cTn id="158" dur="1" fill="hold">
                                          <p:stCondLst>
                                            <p:cond delay="0"/>
                                          </p:stCondLst>
                                        </p:cTn>
                                        <p:tgtEl>
                                          <p:spTgt spid="3"/>
                                        </p:tgtEl>
                                        <p:attrNameLst>
                                          <p:attrName>style.visibility</p:attrName>
                                        </p:attrNameLst>
                                      </p:cBhvr>
                                      <p:to>
                                        <p:strVal val="visible"/>
                                      </p:to>
                                    </p:set>
                                    <p:anim calcmode="lin" valueType="num">
                                      <p:cBhvr additive="base">
                                        <p:cTn id="1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0" dur="500">
                                          <p:stCondLst>
                                            <p:cond delay="0"/>
                                          </p:stCondLst>
                                        </p:cTn>
                                        <p:tgtEl>
                                          <p:spTgt spid="3"/>
                                        </p:tgtEl>
                                        <p:attrNameLst>
                                          <p:attrName>ppt_y</p:attrName>
                                        </p:attrNameLst>
                                      </p:cBhvr>
                                      <p:tavLst>
                                        <p:tav tm="0">
                                          <p:val>
                                            <p:strVal val="#ppt_y"/>
                                          </p:val>
                                        </p:tav>
                                        <p:tav tm="100000">
                                          <p:val>
                                            <p:strVal val="#ppt_y"/>
                                          </p:val>
                                        </p:tav>
                                      </p:tavLst>
                                    </p:anim>
                                  </p:childTnLst>
                                </p:cTn>
                              </p:par>
                              <p:par>
                                <p:cTn id="161" presetID="2" presetClass="entr" presetSubtype="8" fill="hold" grpId="34" nodeType="withEffect">
                                  <p:stCondLst>
                                    <p:cond delay="0"/>
                                  </p:stCondLst>
                                  <p:childTnLst>
                                    <p:set>
                                      <p:cBhvr>
                                        <p:cTn id="162" dur="1" fill="hold">
                                          <p:stCondLst>
                                            <p:cond delay="0"/>
                                          </p:stCondLst>
                                        </p:cTn>
                                        <p:tgtEl>
                                          <p:spTgt spid="3"/>
                                        </p:tgtEl>
                                        <p:attrNameLst>
                                          <p:attrName>style.visibility</p:attrName>
                                        </p:attrNameLst>
                                      </p:cBhvr>
                                      <p:to>
                                        <p:strVal val="visible"/>
                                      </p:to>
                                    </p:set>
                                    <p:anim calcmode="lin" valueType="num">
                                      <p:cBhvr additive="base">
                                        <p:cTn id="1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4" dur="500">
                                          <p:stCondLst>
                                            <p:cond delay="0"/>
                                          </p:stCondLst>
                                        </p:cTn>
                                        <p:tgtEl>
                                          <p:spTgt spid="3"/>
                                        </p:tgtEl>
                                        <p:attrNameLst>
                                          <p:attrName>ppt_y</p:attrName>
                                        </p:attrNameLst>
                                      </p:cBhvr>
                                      <p:tavLst>
                                        <p:tav tm="0">
                                          <p:val>
                                            <p:strVal val="#ppt_y"/>
                                          </p:val>
                                        </p:tav>
                                        <p:tav tm="100000">
                                          <p:val>
                                            <p:strVal val="#ppt_y"/>
                                          </p:val>
                                        </p:tav>
                                      </p:tavLst>
                                    </p:anim>
                                  </p:childTnLst>
                                </p:cTn>
                              </p:par>
                              <p:par>
                                <p:cTn id="165" presetID="2" presetClass="entr" presetSubtype="8" fill="hold" grpId="35" nodeType="withEffect">
                                  <p:stCondLst>
                                    <p:cond delay="0"/>
                                  </p:stCondLst>
                                  <p:childTnLst>
                                    <p:set>
                                      <p:cBhvr>
                                        <p:cTn id="166" dur="1" fill="hold">
                                          <p:stCondLst>
                                            <p:cond delay="0"/>
                                          </p:stCondLst>
                                        </p:cTn>
                                        <p:tgtEl>
                                          <p:spTgt spid="3"/>
                                        </p:tgtEl>
                                        <p:attrNameLst>
                                          <p:attrName>style.visibility</p:attrName>
                                        </p:attrNameLst>
                                      </p:cBhvr>
                                      <p:to>
                                        <p:strVal val="visible"/>
                                      </p:to>
                                    </p:set>
                                    <p:anim calcmode="lin" valueType="num">
                                      <p:cBhvr additive="base">
                                        <p:cTn id="1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8" dur="500">
                                          <p:stCondLst>
                                            <p:cond delay="0"/>
                                          </p:stCondLst>
                                        </p:cTn>
                                        <p:tgtEl>
                                          <p:spTgt spid="3"/>
                                        </p:tgtEl>
                                        <p:attrNameLst>
                                          <p:attrName>ppt_y</p:attrName>
                                        </p:attrNameLst>
                                      </p:cBhvr>
                                      <p:tavLst>
                                        <p:tav tm="0">
                                          <p:val>
                                            <p:strVal val="#ppt_y"/>
                                          </p:val>
                                        </p:tav>
                                        <p:tav tm="100000">
                                          <p:val>
                                            <p:strVal val="#ppt_y"/>
                                          </p:val>
                                        </p:tav>
                                      </p:tavLst>
                                    </p:anim>
                                  </p:childTnLst>
                                </p:cTn>
                              </p:par>
                              <p:par>
                                <p:cTn id="169" presetID="2" presetClass="entr" presetSubtype="8" fill="hold" grpId="36" nodeType="withEffect">
                                  <p:stCondLst>
                                    <p:cond delay="0"/>
                                  </p:stCondLst>
                                  <p:childTnLst>
                                    <p:set>
                                      <p:cBhvr>
                                        <p:cTn id="170" dur="1" fill="hold">
                                          <p:stCondLst>
                                            <p:cond delay="0"/>
                                          </p:stCondLst>
                                        </p:cTn>
                                        <p:tgtEl>
                                          <p:spTgt spid="3"/>
                                        </p:tgtEl>
                                        <p:attrNameLst>
                                          <p:attrName>style.visibility</p:attrName>
                                        </p:attrNameLst>
                                      </p:cBhvr>
                                      <p:to>
                                        <p:strVal val="visible"/>
                                      </p:to>
                                    </p:set>
                                    <p:anim calcmode="lin" valueType="num">
                                      <p:cBhvr additive="base">
                                        <p:cTn id="1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72" dur="500">
                                          <p:stCondLst>
                                            <p:cond delay="0"/>
                                          </p:stCondLst>
                                        </p:cTn>
                                        <p:tgtEl>
                                          <p:spTgt spid="3"/>
                                        </p:tgtEl>
                                        <p:attrNameLst>
                                          <p:attrName>ppt_y</p:attrName>
                                        </p:attrNameLst>
                                      </p:cBhvr>
                                      <p:tavLst>
                                        <p:tav tm="0">
                                          <p:val>
                                            <p:strVal val="#ppt_y"/>
                                          </p:val>
                                        </p:tav>
                                        <p:tav tm="100000">
                                          <p:val>
                                            <p:strVal val="#ppt_y"/>
                                          </p:val>
                                        </p:tav>
                                      </p:tavLst>
                                    </p:anim>
                                  </p:childTnLst>
                                </p:cTn>
                              </p:par>
                              <p:par>
                                <p:cTn id="173" presetID="2" presetClass="entr" presetSubtype="8" fill="hold" grpId="37" nodeType="withEffect">
                                  <p:stCondLst>
                                    <p:cond delay="0"/>
                                  </p:stCondLst>
                                  <p:childTnLst>
                                    <p:set>
                                      <p:cBhvr>
                                        <p:cTn id="174" dur="1" fill="hold">
                                          <p:stCondLst>
                                            <p:cond delay="0"/>
                                          </p:stCondLst>
                                        </p:cTn>
                                        <p:tgtEl>
                                          <p:spTgt spid="3"/>
                                        </p:tgtEl>
                                        <p:attrNameLst>
                                          <p:attrName>style.visibility</p:attrName>
                                        </p:attrNameLst>
                                      </p:cBhvr>
                                      <p:to>
                                        <p:strVal val="visible"/>
                                      </p:to>
                                    </p:set>
                                    <p:anim calcmode="lin" valueType="num">
                                      <p:cBhvr additive="base">
                                        <p:cTn id="1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76" dur="500">
                                          <p:stCondLst>
                                            <p:cond delay="0"/>
                                          </p:stCondLst>
                                        </p:cTn>
                                        <p:tgtEl>
                                          <p:spTgt spid="3"/>
                                        </p:tgtEl>
                                        <p:attrNameLst>
                                          <p:attrName>ppt_y</p:attrName>
                                        </p:attrNameLst>
                                      </p:cBhvr>
                                      <p:tavLst>
                                        <p:tav tm="0">
                                          <p:val>
                                            <p:strVal val="#ppt_y"/>
                                          </p:val>
                                        </p:tav>
                                        <p:tav tm="100000">
                                          <p:val>
                                            <p:strVal val="#ppt_y"/>
                                          </p:val>
                                        </p:tav>
                                      </p:tavLst>
                                    </p:anim>
                                  </p:childTnLst>
                                </p:cTn>
                              </p:par>
                              <p:par>
                                <p:cTn id="177" presetID="2" presetClass="entr" presetSubtype="8" fill="hold" grpId="38" nodeType="withEffect">
                                  <p:stCondLst>
                                    <p:cond delay="0"/>
                                  </p:stCondLst>
                                  <p:childTnLst>
                                    <p:set>
                                      <p:cBhvr>
                                        <p:cTn id="178" dur="1" fill="hold">
                                          <p:stCondLst>
                                            <p:cond delay="0"/>
                                          </p:stCondLst>
                                        </p:cTn>
                                        <p:tgtEl>
                                          <p:spTgt spid="3"/>
                                        </p:tgtEl>
                                        <p:attrNameLst>
                                          <p:attrName>style.visibility</p:attrName>
                                        </p:attrNameLst>
                                      </p:cBhvr>
                                      <p:to>
                                        <p:strVal val="visible"/>
                                      </p:to>
                                    </p:set>
                                    <p:anim calcmode="lin" valueType="num">
                                      <p:cBhvr additive="base">
                                        <p:cTn id="1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0" dur="500">
                                          <p:stCondLst>
                                            <p:cond delay="0"/>
                                          </p:stCondLst>
                                        </p:cTn>
                                        <p:tgtEl>
                                          <p:spTgt spid="3"/>
                                        </p:tgtEl>
                                        <p:attrNameLst>
                                          <p:attrName>ppt_y</p:attrName>
                                        </p:attrNameLst>
                                      </p:cBhvr>
                                      <p:tavLst>
                                        <p:tav tm="0">
                                          <p:val>
                                            <p:strVal val="#ppt_y"/>
                                          </p:val>
                                        </p:tav>
                                        <p:tav tm="100000">
                                          <p:val>
                                            <p:strVal val="#ppt_y"/>
                                          </p:val>
                                        </p:tav>
                                      </p:tavLst>
                                    </p:anim>
                                  </p:childTnLst>
                                </p:cTn>
                              </p:par>
                              <p:par>
                                <p:cTn id="181" presetID="2" presetClass="entr" presetSubtype="8" fill="hold" grpId="39" nodeType="withEffect">
                                  <p:stCondLst>
                                    <p:cond delay="0"/>
                                  </p:stCondLst>
                                  <p:childTnLst>
                                    <p:set>
                                      <p:cBhvr>
                                        <p:cTn id="182" dur="1" fill="hold">
                                          <p:stCondLst>
                                            <p:cond delay="0"/>
                                          </p:stCondLst>
                                        </p:cTn>
                                        <p:tgtEl>
                                          <p:spTgt spid="3"/>
                                        </p:tgtEl>
                                        <p:attrNameLst>
                                          <p:attrName>style.visibility</p:attrName>
                                        </p:attrNameLst>
                                      </p:cBhvr>
                                      <p:to>
                                        <p:strVal val="visible"/>
                                      </p:to>
                                    </p:set>
                                    <p:anim calcmode="lin" valueType="num">
                                      <p:cBhvr additive="base">
                                        <p:cTn id="1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4" dur="500">
                                          <p:stCondLst>
                                            <p:cond delay="0"/>
                                          </p:stCondLst>
                                        </p:cTn>
                                        <p:tgtEl>
                                          <p:spTgt spid="3"/>
                                        </p:tgtEl>
                                        <p:attrNameLst>
                                          <p:attrName>ppt_y</p:attrName>
                                        </p:attrNameLst>
                                      </p:cBhvr>
                                      <p:tavLst>
                                        <p:tav tm="0">
                                          <p:val>
                                            <p:strVal val="#ppt_y"/>
                                          </p:val>
                                        </p:tav>
                                        <p:tav tm="100000">
                                          <p:val>
                                            <p:strVal val="#ppt_y"/>
                                          </p:val>
                                        </p:tav>
                                      </p:tavLst>
                                    </p:anim>
                                  </p:childTnLst>
                                </p:cTn>
                              </p:par>
                              <p:par>
                                <p:cTn id="185" presetID="2" presetClass="entr" presetSubtype="8" fill="hold" grpId="40" nodeType="withEffect">
                                  <p:stCondLst>
                                    <p:cond delay="0"/>
                                  </p:stCondLst>
                                  <p:childTnLst>
                                    <p:set>
                                      <p:cBhvr>
                                        <p:cTn id="186" dur="1" fill="hold">
                                          <p:stCondLst>
                                            <p:cond delay="0"/>
                                          </p:stCondLst>
                                        </p:cTn>
                                        <p:tgtEl>
                                          <p:spTgt spid="3"/>
                                        </p:tgtEl>
                                        <p:attrNameLst>
                                          <p:attrName>style.visibility</p:attrName>
                                        </p:attrNameLst>
                                      </p:cBhvr>
                                      <p:to>
                                        <p:strVal val="visible"/>
                                      </p:to>
                                    </p:set>
                                    <p:anim calcmode="lin" valueType="num">
                                      <p:cBhvr additive="base">
                                        <p:cTn id="1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8" dur="500">
                                          <p:stCondLst>
                                            <p:cond delay="0"/>
                                          </p:stCondLst>
                                        </p:cTn>
                                        <p:tgtEl>
                                          <p:spTgt spid="3"/>
                                        </p:tgtEl>
                                        <p:attrNameLst>
                                          <p:attrName>ppt_y</p:attrName>
                                        </p:attrNameLst>
                                      </p:cBhvr>
                                      <p:tavLst>
                                        <p:tav tm="0">
                                          <p:val>
                                            <p:strVal val="#ppt_y"/>
                                          </p:val>
                                        </p:tav>
                                        <p:tav tm="100000">
                                          <p:val>
                                            <p:strVal val="#ppt_y"/>
                                          </p:val>
                                        </p:tav>
                                      </p:tavLst>
                                    </p:anim>
                                  </p:childTnLst>
                                </p:cTn>
                              </p:par>
                              <p:par>
                                <p:cTn id="189" presetID="2" presetClass="entr" presetSubtype="8" fill="hold" grpId="41" nodeType="withEffect">
                                  <p:stCondLst>
                                    <p:cond delay="0"/>
                                  </p:stCondLst>
                                  <p:childTnLst>
                                    <p:set>
                                      <p:cBhvr>
                                        <p:cTn id="190" dur="1" fill="hold">
                                          <p:stCondLst>
                                            <p:cond delay="0"/>
                                          </p:stCondLst>
                                        </p:cTn>
                                        <p:tgtEl>
                                          <p:spTgt spid="3"/>
                                        </p:tgtEl>
                                        <p:attrNameLst>
                                          <p:attrName>style.visibility</p:attrName>
                                        </p:attrNameLst>
                                      </p:cBhvr>
                                      <p:to>
                                        <p:strVal val="visible"/>
                                      </p:to>
                                    </p:set>
                                    <p:anim calcmode="lin" valueType="num">
                                      <p:cBhvr additive="base">
                                        <p:cTn id="1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92" dur="500">
                                          <p:stCondLst>
                                            <p:cond delay="0"/>
                                          </p:stCondLst>
                                        </p:cTn>
                                        <p:tgtEl>
                                          <p:spTgt spid="3"/>
                                        </p:tgtEl>
                                        <p:attrNameLst>
                                          <p:attrName>ppt_y</p:attrName>
                                        </p:attrNameLst>
                                      </p:cBhvr>
                                      <p:tavLst>
                                        <p:tav tm="0">
                                          <p:val>
                                            <p:strVal val="#ppt_y"/>
                                          </p:val>
                                        </p:tav>
                                        <p:tav tm="100000">
                                          <p:val>
                                            <p:strVal val="#ppt_y"/>
                                          </p:val>
                                        </p:tav>
                                      </p:tavLst>
                                    </p:anim>
                                  </p:childTnLst>
                                </p:cTn>
                              </p:par>
                              <p:par>
                                <p:cTn id="193" presetID="2" presetClass="entr" presetSubtype="8" fill="hold" grpId="42" nodeType="withEffect">
                                  <p:stCondLst>
                                    <p:cond delay="0"/>
                                  </p:stCondLst>
                                  <p:childTnLst>
                                    <p:set>
                                      <p:cBhvr>
                                        <p:cTn id="194" dur="1" fill="hold">
                                          <p:stCondLst>
                                            <p:cond delay="0"/>
                                          </p:stCondLst>
                                        </p:cTn>
                                        <p:tgtEl>
                                          <p:spTgt spid="3"/>
                                        </p:tgtEl>
                                        <p:attrNameLst>
                                          <p:attrName>style.visibility</p:attrName>
                                        </p:attrNameLst>
                                      </p:cBhvr>
                                      <p:to>
                                        <p:strVal val="visible"/>
                                      </p:to>
                                    </p:set>
                                    <p:anim calcmode="lin" valueType="num">
                                      <p:cBhvr additive="base">
                                        <p:cTn id="1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96" dur="500">
                                          <p:stCondLst>
                                            <p:cond delay="0"/>
                                          </p:stCondLst>
                                        </p:cTn>
                                        <p:tgtEl>
                                          <p:spTgt spid="3"/>
                                        </p:tgtEl>
                                        <p:attrNameLst>
                                          <p:attrName>ppt_y</p:attrName>
                                        </p:attrNameLst>
                                      </p:cBhvr>
                                      <p:tavLst>
                                        <p:tav tm="0">
                                          <p:val>
                                            <p:strVal val="#ppt_y"/>
                                          </p:val>
                                        </p:tav>
                                        <p:tav tm="100000">
                                          <p:val>
                                            <p:strVal val="#ppt_y"/>
                                          </p:val>
                                        </p:tav>
                                      </p:tavLst>
                                    </p:anim>
                                  </p:childTnLst>
                                </p:cTn>
                              </p:par>
                              <p:par>
                                <p:cTn id="197" presetID="2" presetClass="entr" presetSubtype="8" fill="hold" grpId="43" nodeType="withEffect">
                                  <p:stCondLst>
                                    <p:cond delay="0"/>
                                  </p:stCondLst>
                                  <p:childTnLst>
                                    <p:set>
                                      <p:cBhvr>
                                        <p:cTn id="198" dur="1" fill="hold">
                                          <p:stCondLst>
                                            <p:cond delay="0"/>
                                          </p:stCondLst>
                                        </p:cTn>
                                        <p:tgtEl>
                                          <p:spTgt spid="3"/>
                                        </p:tgtEl>
                                        <p:attrNameLst>
                                          <p:attrName>style.visibility</p:attrName>
                                        </p:attrNameLst>
                                      </p:cBhvr>
                                      <p:to>
                                        <p:strVal val="visible"/>
                                      </p:to>
                                    </p:set>
                                    <p:anim calcmode="lin" valueType="num">
                                      <p:cBhvr additive="base">
                                        <p:cTn id="1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0" dur="500">
                                          <p:stCondLst>
                                            <p:cond delay="0"/>
                                          </p:stCondLst>
                                        </p:cTn>
                                        <p:tgtEl>
                                          <p:spTgt spid="3"/>
                                        </p:tgtEl>
                                        <p:attrNameLst>
                                          <p:attrName>ppt_y</p:attrName>
                                        </p:attrNameLst>
                                      </p:cBhvr>
                                      <p:tavLst>
                                        <p:tav tm="0">
                                          <p:val>
                                            <p:strVal val="#ppt_y"/>
                                          </p:val>
                                        </p:tav>
                                        <p:tav tm="100000">
                                          <p:val>
                                            <p:strVal val="#ppt_y"/>
                                          </p:val>
                                        </p:tav>
                                      </p:tavLst>
                                    </p:anim>
                                  </p:childTnLst>
                                </p:cTn>
                              </p:par>
                              <p:par>
                                <p:cTn id="201" presetID="2" presetClass="entr" presetSubtype="8" fill="hold" grpId="44" nodeType="withEffect">
                                  <p:stCondLst>
                                    <p:cond delay="0"/>
                                  </p:stCondLst>
                                  <p:childTnLst>
                                    <p:set>
                                      <p:cBhvr>
                                        <p:cTn id="202" dur="1" fill="hold">
                                          <p:stCondLst>
                                            <p:cond delay="0"/>
                                          </p:stCondLst>
                                        </p:cTn>
                                        <p:tgtEl>
                                          <p:spTgt spid="3"/>
                                        </p:tgtEl>
                                        <p:attrNameLst>
                                          <p:attrName>style.visibility</p:attrName>
                                        </p:attrNameLst>
                                      </p:cBhvr>
                                      <p:to>
                                        <p:strVal val="visible"/>
                                      </p:to>
                                    </p:set>
                                    <p:anim calcmode="lin" valueType="num">
                                      <p:cBhvr additive="base">
                                        <p:cTn id="2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4" dur="500">
                                          <p:stCondLst>
                                            <p:cond delay="0"/>
                                          </p:stCondLst>
                                        </p:cTn>
                                        <p:tgtEl>
                                          <p:spTgt spid="3"/>
                                        </p:tgtEl>
                                        <p:attrNameLst>
                                          <p:attrName>ppt_y</p:attrName>
                                        </p:attrNameLst>
                                      </p:cBhvr>
                                      <p:tavLst>
                                        <p:tav tm="0">
                                          <p:val>
                                            <p:strVal val="#ppt_y"/>
                                          </p:val>
                                        </p:tav>
                                        <p:tav tm="100000">
                                          <p:val>
                                            <p:strVal val="#ppt_y"/>
                                          </p:val>
                                        </p:tav>
                                      </p:tavLst>
                                    </p:anim>
                                  </p:childTnLst>
                                </p:cTn>
                              </p:par>
                              <p:par>
                                <p:cTn id="205" presetID="2" presetClass="entr" presetSubtype="8" fill="hold" grpId="45" nodeType="withEffect">
                                  <p:stCondLst>
                                    <p:cond delay="0"/>
                                  </p:stCondLst>
                                  <p:childTnLst>
                                    <p:set>
                                      <p:cBhvr>
                                        <p:cTn id="206" dur="1" fill="hold">
                                          <p:stCondLst>
                                            <p:cond delay="0"/>
                                          </p:stCondLst>
                                        </p:cTn>
                                        <p:tgtEl>
                                          <p:spTgt spid="3"/>
                                        </p:tgtEl>
                                        <p:attrNameLst>
                                          <p:attrName>style.visibility</p:attrName>
                                        </p:attrNameLst>
                                      </p:cBhvr>
                                      <p:to>
                                        <p:strVal val="visible"/>
                                      </p:to>
                                    </p:set>
                                    <p:anim calcmode="lin" valueType="num">
                                      <p:cBhvr additive="base">
                                        <p:cTn id="2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8" dur="500">
                                          <p:stCondLst>
                                            <p:cond delay="0"/>
                                          </p:stCondLst>
                                        </p:cTn>
                                        <p:tgtEl>
                                          <p:spTgt spid="3"/>
                                        </p:tgtEl>
                                        <p:attrNameLst>
                                          <p:attrName>ppt_y</p:attrName>
                                        </p:attrNameLst>
                                      </p:cBhvr>
                                      <p:tavLst>
                                        <p:tav tm="0">
                                          <p:val>
                                            <p:strVal val="#ppt_y"/>
                                          </p:val>
                                        </p:tav>
                                        <p:tav tm="100000">
                                          <p:val>
                                            <p:strVal val="#ppt_y"/>
                                          </p:val>
                                        </p:tav>
                                      </p:tavLst>
                                    </p:anim>
                                  </p:childTnLst>
                                </p:cTn>
                              </p:par>
                              <p:par>
                                <p:cTn id="209" presetID="2" presetClass="entr" presetSubtype="8" fill="hold" grpId="46" nodeType="withEffect">
                                  <p:stCondLst>
                                    <p:cond delay="0"/>
                                  </p:stCondLst>
                                  <p:childTnLst>
                                    <p:set>
                                      <p:cBhvr>
                                        <p:cTn id="210" dur="1" fill="hold">
                                          <p:stCondLst>
                                            <p:cond delay="0"/>
                                          </p:stCondLst>
                                        </p:cTn>
                                        <p:tgtEl>
                                          <p:spTgt spid="3"/>
                                        </p:tgtEl>
                                        <p:attrNameLst>
                                          <p:attrName>style.visibility</p:attrName>
                                        </p:attrNameLst>
                                      </p:cBhvr>
                                      <p:to>
                                        <p:strVal val="visible"/>
                                      </p:to>
                                    </p:set>
                                    <p:anim calcmode="lin" valueType="num">
                                      <p:cBhvr additive="base">
                                        <p:cTn id="2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12" dur="500">
                                          <p:stCondLst>
                                            <p:cond delay="0"/>
                                          </p:stCondLst>
                                        </p:cTn>
                                        <p:tgtEl>
                                          <p:spTgt spid="3"/>
                                        </p:tgtEl>
                                        <p:attrNameLst>
                                          <p:attrName>ppt_y</p:attrName>
                                        </p:attrNameLst>
                                      </p:cBhvr>
                                      <p:tavLst>
                                        <p:tav tm="0">
                                          <p:val>
                                            <p:strVal val="#ppt_y"/>
                                          </p:val>
                                        </p:tav>
                                        <p:tav tm="100000">
                                          <p:val>
                                            <p:strVal val="#ppt_y"/>
                                          </p:val>
                                        </p:tav>
                                      </p:tavLst>
                                    </p:anim>
                                  </p:childTnLst>
                                </p:cTn>
                              </p:par>
                              <p:par>
                                <p:cTn id="213" presetID="2" presetClass="entr" presetSubtype="8" fill="hold" grpId="47" nodeType="withEffect">
                                  <p:stCondLst>
                                    <p:cond delay="0"/>
                                  </p:stCondLst>
                                  <p:childTnLst>
                                    <p:set>
                                      <p:cBhvr>
                                        <p:cTn id="214" dur="1" fill="hold">
                                          <p:stCondLst>
                                            <p:cond delay="0"/>
                                          </p:stCondLst>
                                        </p:cTn>
                                        <p:tgtEl>
                                          <p:spTgt spid="3"/>
                                        </p:tgtEl>
                                        <p:attrNameLst>
                                          <p:attrName>style.visibility</p:attrName>
                                        </p:attrNameLst>
                                      </p:cBhvr>
                                      <p:to>
                                        <p:strVal val="visible"/>
                                      </p:to>
                                    </p:set>
                                    <p:anim calcmode="lin" valueType="num">
                                      <p:cBhvr additive="base">
                                        <p:cTn id="2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16" dur="500">
                                          <p:stCondLst>
                                            <p:cond delay="0"/>
                                          </p:stCondLst>
                                        </p:cTn>
                                        <p:tgtEl>
                                          <p:spTgt spid="3"/>
                                        </p:tgtEl>
                                        <p:attrNameLst>
                                          <p:attrName>ppt_y</p:attrName>
                                        </p:attrNameLst>
                                      </p:cBhvr>
                                      <p:tavLst>
                                        <p:tav tm="0">
                                          <p:val>
                                            <p:strVal val="#ppt_y"/>
                                          </p:val>
                                        </p:tav>
                                        <p:tav tm="100000">
                                          <p:val>
                                            <p:strVal val="#ppt_y"/>
                                          </p:val>
                                        </p:tav>
                                      </p:tavLst>
                                    </p:anim>
                                  </p:childTnLst>
                                </p:cTn>
                              </p:par>
                              <p:par>
                                <p:cTn id="217" presetID="2" presetClass="entr" presetSubtype="8" fill="hold" grpId="48" nodeType="withEffect">
                                  <p:stCondLst>
                                    <p:cond delay="0"/>
                                  </p:stCondLst>
                                  <p:childTnLst>
                                    <p:set>
                                      <p:cBhvr>
                                        <p:cTn id="218" dur="1" fill="hold">
                                          <p:stCondLst>
                                            <p:cond delay="0"/>
                                          </p:stCondLst>
                                        </p:cTn>
                                        <p:tgtEl>
                                          <p:spTgt spid="3"/>
                                        </p:tgtEl>
                                        <p:attrNameLst>
                                          <p:attrName>style.visibility</p:attrName>
                                        </p:attrNameLst>
                                      </p:cBhvr>
                                      <p:to>
                                        <p:strVal val="visible"/>
                                      </p:to>
                                    </p:set>
                                    <p:anim calcmode="lin" valueType="num">
                                      <p:cBhvr additive="base">
                                        <p:cTn id="2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0" dur="500">
                                          <p:stCondLst>
                                            <p:cond delay="0"/>
                                          </p:stCondLst>
                                        </p:cTn>
                                        <p:tgtEl>
                                          <p:spTgt spid="3"/>
                                        </p:tgtEl>
                                        <p:attrNameLst>
                                          <p:attrName>ppt_y</p:attrName>
                                        </p:attrNameLst>
                                      </p:cBhvr>
                                      <p:tavLst>
                                        <p:tav tm="0">
                                          <p:val>
                                            <p:strVal val="#ppt_y"/>
                                          </p:val>
                                        </p:tav>
                                        <p:tav tm="100000">
                                          <p:val>
                                            <p:strVal val="#ppt_y"/>
                                          </p:val>
                                        </p:tav>
                                      </p:tavLst>
                                    </p:anim>
                                  </p:childTnLst>
                                </p:cTn>
                              </p:par>
                              <p:par>
                                <p:cTn id="221" presetID="2" presetClass="entr" presetSubtype="8" fill="hold" grpId="49" nodeType="withEffect">
                                  <p:stCondLst>
                                    <p:cond delay="0"/>
                                  </p:stCondLst>
                                  <p:childTnLst>
                                    <p:set>
                                      <p:cBhvr>
                                        <p:cTn id="222" dur="1" fill="hold">
                                          <p:stCondLst>
                                            <p:cond delay="0"/>
                                          </p:stCondLst>
                                        </p:cTn>
                                        <p:tgtEl>
                                          <p:spTgt spid="3"/>
                                        </p:tgtEl>
                                        <p:attrNameLst>
                                          <p:attrName>style.visibility</p:attrName>
                                        </p:attrNameLst>
                                      </p:cBhvr>
                                      <p:to>
                                        <p:strVal val="visible"/>
                                      </p:to>
                                    </p:set>
                                    <p:anim calcmode="lin" valueType="num">
                                      <p:cBhvr additive="base">
                                        <p:cTn id="2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4" dur="500">
                                          <p:stCondLst>
                                            <p:cond delay="0"/>
                                          </p:stCondLst>
                                        </p:cTn>
                                        <p:tgtEl>
                                          <p:spTgt spid="3"/>
                                        </p:tgtEl>
                                        <p:attrNameLst>
                                          <p:attrName>ppt_y</p:attrName>
                                        </p:attrNameLst>
                                      </p:cBhvr>
                                      <p:tavLst>
                                        <p:tav tm="0">
                                          <p:val>
                                            <p:strVal val="#ppt_y"/>
                                          </p:val>
                                        </p:tav>
                                        <p:tav tm="100000">
                                          <p:val>
                                            <p:strVal val="#ppt_y"/>
                                          </p:val>
                                        </p:tav>
                                      </p:tavLst>
                                    </p:anim>
                                  </p:childTnLst>
                                </p:cTn>
                              </p:par>
                              <p:par>
                                <p:cTn id="225" presetID="2" presetClass="entr" presetSubtype="8" fill="hold" grpId="50" nodeType="withEffect">
                                  <p:stCondLst>
                                    <p:cond delay="0"/>
                                  </p:stCondLst>
                                  <p:childTnLst>
                                    <p:set>
                                      <p:cBhvr>
                                        <p:cTn id="226" dur="1" fill="hold">
                                          <p:stCondLst>
                                            <p:cond delay="0"/>
                                          </p:stCondLst>
                                        </p:cTn>
                                        <p:tgtEl>
                                          <p:spTgt spid="3"/>
                                        </p:tgtEl>
                                        <p:attrNameLst>
                                          <p:attrName>style.visibility</p:attrName>
                                        </p:attrNameLst>
                                      </p:cBhvr>
                                      <p:to>
                                        <p:strVal val="visible"/>
                                      </p:to>
                                    </p:set>
                                    <p:anim calcmode="lin" valueType="num">
                                      <p:cBhvr additive="base">
                                        <p:cTn id="2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8" dur="500">
                                          <p:stCondLst>
                                            <p:cond delay="0"/>
                                          </p:stCondLst>
                                        </p:cTn>
                                        <p:tgtEl>
                                          <p:spTgt spid="3"/>
                                        </p:tgtEl>
                                        <p:attrNameLst>
                                          <p:attrName>ppt_y</p:attrName>
                                        </p:attrNameLst>
                                      </p:cBhvr>
                                      <p:tavLst>
                                        <p:tav tm="0">
                                          <p:val>
                                            <p:strVal val="#ppt_y"/>
                                          </p:val>
                                        </p:tav>
                                        <p:tav tm="100000">
                                          <p:val>
                                            <p:strVal val="#ppt_y"/>
                                          </p:val>
                                        </p:tav>
                                      </p:tavLst>
                                    </p:anim>
                                  </p:childTnLst>
                                </p:cTn>
                              </p:par>
                              <p:par>
                                <p:cTn id="229" presetID="2" presetClass="entr" presetSubtype="8" fill="hold" grpId="51" nodeType="withEffect">
                                  <p:stCondLst>
                                    <p:cond delay="0"/>
                                  </p:stCondLst>
                                  <p:childTnLst>
                                    <p:set>
                                      <p:cBhvr>
                                        <p:cTn id="230" dur="1" fill="hold">
                                          <p:stCondLst>
                                            <p:cond delay="0"/>
                                          </p:stCondLst>
                                        </p:cTn>
                                        <p:tgtEl>
                                          <p:spTgt spid="3"/>
                                        </p:tgtEl>
                                        <p:attrNameLst>
                                          <p:attrName>style.visibility</p:attrName>
                                        </p:attrNameLst>
                                      </p:cBhvr>
                                      <p:to>
                                        <p:strVal val="visible"/>
                                      </p:to>
                                    </p:set>
                                    <p:anim calcmode="lin" valueType="num">
                                      <p:cBhvr additive="base">
                                        <p:cTn id="2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32" dur="500">
                                          <p:stCondLst>
                                            <p:cond delay="0"/>
                                          </p:stCondLst>
                                        </p:cTn>
                                        <p:tgtEl>
                                          <p:spTgt spid="3"/>
                                        </p:tgtEl>
                                        <p:attrNameLst>
                                          <p:attrName>ppt_y</p:attrName>
                                        </p:attrNameLst>
                                      </p:cBhvr>
                                      <p:tavLst>
                                        <p:tav tm="0">
                                          <p:val>
                                            <p:strVal val="#ppt_y"/>
                                          </p:val>
                                        </p:tav>
                                        <p:tav tm="100000">
                                          <p:val>
                                            <p:strVal val="#ppt_y"/>
                                          </p:val>
                                        </p:tav>
                                      </p:tavLst>
                                    </p:anim>
                                  </p:childTnLst>
                                </p:cTn>
                              </p:par>
                              <p:par>
                                <p:cTn id="233" presetID="2" presetClass="entr" presetSubtype="8" fill="hold" grpId="52" nodeType="withEffect">
                                  <p:stCondLst>
                                    <p:cond delay="0"/>
                                  </p:stCondLst>
                                  <p:childTnLst>
                                    <p:set>
                                      <p:cBhvr>
                                        <p:cTn id="234" dur="1" fill="hold">
                                          <p:stCondLst>
                                            <p:cond delay="0"/>
                                          </p:stCondLst>
                                        </p:cTn>
                                        <p:tgtEl>
                                          <p:spTgt spid="3"/>
                                        </p:tgtEl>
                                        <p:attrNameLst>
                                          <p:attrName>style.visibility</p:attrName>
                                        </p:attrNameLst>
                                      </p:cBhvr>
                                      <p:to>
                                        <p:strVal val="visible"/>
                                      </p:to>
                                    </p:set>
                                    <p:anim calcmode="lin" valueType="num">
                                      <p:cBhvr additive="base">
                                        <p:cTn id="2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36" dur="500">
                                          <p:stCondLst>
                                            <p:cond delay="0"/>
                                          </p:stCondLst>
                                        </p:cTn>
                                        <p:tgtEl>
                                          <p:spTgt spid="3"/>
                                        </p:tgtEl>
                                        <p:attrNameLst>
                                          <p:attrName>ppt_y</p:attrName>
                                        </p:attrNameLst>
                                      </p:cBhvr>
                                      <p:tavLst>
                                        <p:tav tm="0">
                                          <p:val>
                                            <p:strVal val="#ppt_y"/>
                                          </p:val>
                                        </p:tav>
                                        <p:tav tm="100000">
                                          <p:val>
                                            <p:strVal val="#ppt_y"/>
                                          </p:val>
                                        </p:tav>
                                      </p:tavLst>
                                    </p:anim>
                                  </p:childTnLst>
                                </p:cTn>
                              </p:par>
                              <p:par>
                                <p:cTn id="237" presetID="2" presetClass="entr" presetSubtype="8" fill="hold" grpId="53" nodeType="withEffect">
                                  <p:stCondLst>
                                    <p:cond delay="0"/>
                                  </p:stCondLst>
                                  <p:childTnLst>
                                    <p:set>
                                      <p:cBhvr>
                                        <p:cTn id="238" dur="1" fill="hold">
                                          <p:stCondLst>
                                            <p:cond delay="0"/>
                                          </p:stCondLst>
                                        </p:cTn>
                                        <p:tgtEl>
                                          <p:spTgt spid="3"/>
                                        </p:tgtEl>
                                        <p:attrNameLst>
                                          <p:attrName>style.visibility</p:attrName>
                                        </p:attrNameLst>
                                      </p:cBhvr>
                                      <p:to>
                                        <p:strVal val="visible"/>
                                      </p:to>
                                    </p:set>
                                    <p:anim calcmode="lin" valueType="num">
                                      <p:cBhvr additive="base">
                                        <p:cTn id="2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0" dur="500">
                                          <p:stCondLst>
                                            <p:cond delay="0"/>
                                          </p:stCondLst>
                                        </p:cTn>
                                        <p:tgtEl>
                                          <p:spTgt spid="3"/>
                                        </p:tgtEl>
                                        <p:attrNameLst>
                                          <p:attrName>ppt_y</p:attrName>
                                        </p:attrNameLst>
                                      </p:cBhvr>
                                      <p:tavLst>
                                        <p:tav tm="0">
                                          <p:val>
                                            <p:strVal val="#ppt_y"/>
                                          </p:val>
                                        </p:tav>
                                        <p:tav tm="100000">
                                          <p:val>
                                            <p:strVal val="#ppt_y"/>
                                          </p:val>
                                        </p:tav>
                                      </p:tavLst>
                                    </p:anim>
                                  </p:childTnLst>
                                </p:cTn>
                              </p:par>
                              <p:par>
                                <p:cTn id="241" presetID="2" presetClass="entr" presetSubtype="8" fill="hold" grpId="54" nodeType="withEffect">
                                  <p:stCondLst>
                                    <p:cond delay="0"/>
                                  </p:stCondLst>
                                  <p:childTnLst>
                                    <p:set>
                                      <p:cBhvr>
                                        <p:cTn id="242" dur="1" fill="hold">
                                          <p:stCondLst>
                                            <p:cond delay="0"/>
                                          </p:stCondLst>
                                        </p:cTn>
                                        <p:tgtEl>
                                          <p:spTgt spid="3"/>
                                        </p:tgtEl>
                                        <p:attrNameLst>
                                          <p:attrName>style.visibility</p:attrName>
                                        </p:attrNameLst>
                                      </p:cBhvr>
                                      <p:to>
                                        <p:strVal val="visible"/>
                                      </p:to>
                                    </p:set>
                                    <p:anim calcmode="lin" valueType="num">
                                      <p:cBhvr additive="base">
                                        <p:cTn id="2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4" dur="500">
                                          <p:stCondLst>
                                            <p:cond delay="0"/>
                                          </p:stCondLst>
                                        </p:cTn>
                                        <p:tgtEl>
                                          <p:spTgt spid="3"/>
                                        </p:tgtEl>
                                        <p:attrNameLst>
                                          <p:attrName>ppt_y</p:attrName>
                                        </p:attrNameLst>
                                      </p:cBhvr>
                                      <p:tavLst>
                                        <p:tav tm="0">
                                          <p:val>
                                            <p:strVal val="#ppt_y"/>
                                          </p:val>
                                        </p:tav>
                                        <p:tav tm="100000">
                                          <p:val>
                                            <p:strVal val="#ppt_y"/>
                                          </p:val>
                                        </p:tav>
                                      </p:tavLst>
                                    </p:anim>
                                  </p:childTnLst>
                                </p:cTn>
                              </p:par>
                              <p:par>
                                <p:cTn id="245" presetID="2" presetClass="entr" presetSubtype="8" fill="hold" grpId="55" nodeType="withEffect">
                                  <p:stCondLst>
                                    <p:cond delay="0"/>
                                  </p:stCondLst>
                                  <p:childTnLst>
                                    <p:set>
                                      <p:cBhvr>
                                        <p:cTn id="246" dur="1" fill="hold">
                                          <p:stCondLst>
                                            <p:cond delay="0"/>
                                          </p:stCondLst>
                                        </p:cTn>
                                        <p:tgtEl>
                                          <p:spTgt spid="3"/>
                                        </p:tgtEl>
                                        <p:attrNameLst>
                                          <p:attrName>style.visibility</p:attrName>
                                        </p:attrNameLst>
                                      </p:cBhvr>
                                      <p:to>
                                        <p:strVal val="visible"/>
                                      </p:to>
                                    </p:set>
                                    <p:anim calcmode="lin" valueType="num">
                                      <p:cBhvr additive="base">
                                        <p:cTn id="2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8" dur="500">
                                          <p:stCondLst>
                                            <p:cond delay="0"/>
                                          </p:stCondLst>
                                        </p:cTn>
                                        <p:tgtEl>
                                          <p:spTgt spid="3"/>
                                        </p:tgtEl>
                                        <p:attrNameLst>
                                          <p:attrName>ppt_y</p:attrName>
                                        </p:attrNameLst>
                                      </p:cBhvr>
                                      <p:tavLst>
                                        <p:tav tm="0">
                                          <p:val>
                                            <p:strVal val="#ppt_y"/>
                                          </p:val>
                                        </p:tav>
                                        <p:tav tm="100000">
                                          <p:val>
                                            <p:strVal val="#ppt_y"/>
                                          </p:val>
                                        </p:tav>
                                      </p:tavLst>
                                    </p:anim>
                                  </p:childTnLst>
                                </p:cTn>
                              </p:par>
                              <p:par>
                                <p:cTn id="249" presetID="2" presetClass="entr" presetSubtype="8" fill="hold" grpId="56" nodeType="withEffect">
                                  <p:stCondLst>
                                    <p:cond delay="0"/>
                                  </p:stCondLst>
                                  <p:childTnLst>
                                    <p:set>
                                      <p:cBhvr>
                                        <p:cTn id="250" dur="1" fill="hold">
                                          <p:stCondLst>
                                            <p:cond delay="0"/>
                                          </p:stCondLst>
                                        </p:cTn>
                                        <p:tgtEl>
                                          <p:spTgt spid="3"/>
                                        </p:tgtEl>
                                        <p:attrNameLst>
                                          <p:attrName>style.visibility</p:attrName>
                                        </p:attrNameLst>
                                      </p:cBhvr>
                                      <p:to>
                                        <p:strVal val="visible"/>
                                      </p:to>
                                    </p:set>
                                    <p:anim calcmode="lin" valueType="num">
                                      <p:cBhvr additive="base">
                                        <p:cTn id="2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52" dur="500">
                                          <p:stCondLst>
                                            <p:cond delay="0"/>
                                          </p:stCondLst>
                                        </p:cTn>
                                        <p:tgtEl>
                                          <p:spTgt spid="3"/>
                                        </p:tgtEl>
                                        <p:attrNameLst>
                                          <p:attrName>ppt_y</p:attrName>
                                        </p:attrNameLst>
                                      </p:cBhvr>
                                      <p:tavLst>
                                        <p:tav tm="0">
                                          <p:val>
                                            <p:strVal val="#ppt_y"/>
                                          </p:val>
                                        </p:tav>
                                        <p:tav tm="100000">
                                          <p:val>
                                            <p:strVal val="#ppt_y"/>
                                          </p:val>
                                        </p:tav>
                                      </p:tavLst>
                                    </p:anim>
                                  </p:childTnLst>
                                </p:cTn>
                              </p:par>
                              <p:par>
                                <p:cTn id="253" presetID="2" presetClass="entr" presetSubtype="8" fill="hold" grpId="57" nodeType="withEffect">
                                  <p:stCondLst>
                                    <p:cond delay="0"/>
                                  </p:stCondLst>
                                  <p:childTnLst>
                                    <p:set>
                                      <p:cBhvr>
                                        <p:cTn id="254" dur="1" fill="hold">
                                          <p:stCondLst>
                                            <p:cond delay="0"/>
                                          </p:stCondLst>
                                        </p:cTn>
                                        <p:tgtEl>
                                          <p:spTgt spid="3"/>
                                        </p:tgtEl>
                                        <p:attrNameLst>
                                          <p:attrName>style.visibility</p:attrName>
                                        </p:attrNameLst>
                                      </p:cBhvr>
                                      <p:to>
                                        <p:strVal val="visible"/>
                                      </p:to>
                                    </p:set>
                                    <p:anim calcmode="lin" valueType="num">
                                      <p:cBhvr additive="base">
                                        <p:cTn id="2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56" dur="500">
                                          <p:stCondLst>
                                            <p:cond delay="0"/>
                                          </p:stCondLst>
                                        </p:cTn>
                                        <p:tgtEl>
                                          <p:spTgt spid="3"/>
                                        </p:tgtEl>
                                        <p:attrNameLst>
                                          <p:attrName>ppt_y</p:attrName>
                                        </p:attrNameLst>
                                      </p:cBhvr>
                                      <p:tavLst>
                                        <p:tav tm="0">
                                          <p:val>
                                            <p:strVal val="#ppt_y"/>
                                          </p:val>
                                        </p:tav>
                                        <p:tav tm="100000">
                                          <p:val>
                                            <p:strVal val="#ppt_y"/>
                                          </p:val>
                                        </p:tav>
                                      </p:tavLst>
                                    </p:anim>
                                  </p:childTnLst>
                                </p:cTn>
                              </p:par>
                              <p:par>
                                <p:cTn id="257" presetID="2" presetClass="entr" presetSubtype="8" fill="hold" grpId="58" nodeType="withEffect">
                                  <p:stCondLst>
                                    <p:cond delay="0"/>
                                  </p:stCondLst>
                                  <p:childTnLst>
                                    <p:set>
                                      <p:cBhvr>
                                        <p:cTn id="258" dur="1" fill="hold">
                                          <p:stCondLst>
                                            <p:cond delay="0"/>
                                          </p:stCondLst>
                                        </p:cTn>
                                        <p:tgtEl>
                                          <p:spTgt spid="3"/>
                                        </p:tgtEl>
                                        <p:attrNameLst>
                                          <p:attrName>style.visibility</p:attrName>
                                        </p:attrNameLst>
                                      </p:cBhvr>
                                      <p:to>
                                        <p:strVal val="visible"/>
                                      </p:to>
                                    </p:set>
                                    <p:anim calcmode="lin" valueType="num">
                                      <p:cBhvr additive="base">
                                        <p:cTn id="2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0" dur="500">
                                          <p:stCondLst>
                                            <p:cond delay="0"/>
                                          </p:stCondLst>
                                        </p:cTn>
                                        <p:tgtEl>
                                          <p:spTgt spid="3"/>
                                        </p:tgtEl>
                                        <p:attrNameLst>
                                          <p:attrName>ppt_y</p:attrName>
                                        </p:attrNameLst>
                                      </p:cBhvr>
                                      <p:tavLst>
                                        <p:tav tm="0">
                                          <p:val>
                                            <p:strVal val="#ppt_y"/>
                                          </p:val>
                                        </p:tav>
                                        <p:tav tm="100000">
                                          <p:val>
                                            <p:strVal val="#ppt_y"/>
                                          </p:val>
                                        </p:tav>
                                      </p:tavLst>
                                    </p:anim>
                                  </p:childTnLst>
                                </p:cTn>
                              </p:par>
                              <p:par>
                                <p:cTn id="261" presetID="2" presetClass="entr" presetSubtype="8" fill="hold" grpId="59" nodeType="withEffect">
                                  <p:stCondLst>
                                    <p:cond delay="0"/>
                                  </p:stCondLst>
                                  <p:childTnLst>
                                    <p:set>
                                      <p:cBhvr>
                                        <p:cTn id="262" dur="1" fill="hold">
                                          <p:stCondLst>
                                            <p:cond delay="0"/>
                                          </p:stCondLst>
                                        </p:cTn>
                                        <p:tgtEl>
                                          <p:spTgt spid="3"/>
                                        </p:tgtEl>
                                        <p:attrNameLst>
                                          <p:attrName>style.visibility</p:attrName>
                                        </p:attrNameLst>
                                      </p:cBhvr>
                                      <p:to>
                                        <p:strVal val="visible"/>
                                      </p:to>
                                    </p:set>
                                    <p:anim calcmode="lin" valueType="num">
                                      <p:cBhvr additive="base">
                                        <p:cTn id="2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4" dur="500">
                                          <p:stCondLst>
                                            <p:cond delay="0"/>
                                          </p:stCondLst>
                                        </p:cTn>
                                        <p:tgtEl>
                                          <p:spTgt spid="3"/>
                                        </p:tgtEl>
                                        <p:attrNameLst>
                                          <p:attrName>ppt_y</p:attrName>
                                        </p:attrNameLst>
                                      </p:cBhvr>
                                      <p:tavLst>
                                        <p:tav tm="0">
                                          <p:val>
                                            <p:strVal val="#ppt_y"/>
                                          </p:val>
                                        </p:tav>
                                        <p:tav tm="100000">
                                          <p:val>
                                            <p:strVal val="#ppt_y"/>
                                          </p:val>
                                        </p:tav>
                                      </p:tavLst>
                                    </p:anim>
                                  </p:childTnLst>
                                </p:cTn>
                              </p:par>
                              <p:par>
                                <p:cTn id="265" presetID="2" presetClass="entr" presetSubtype="8" fill="hold" grpId="60" nodeType="withEffect">
                                  <p:stCondLst>
                                    <p:cond delay="0"/>
                                  </p:stCondLst>
                                  <p:childTnLst>
                                    <p:set>
                                      <p:cBhvr>
                                        <p:cTn id="266" dur="1" fill="hold">
                                          <p:stCondLst>
                                            <p:cond delay="0"/>
                                          </p:stCondLst>
                                        </p:cTn>
                                        <p:tgtEl>
                                          <p:spTgt spid="3"/>
                                        </p:tgtEl>
                                        <p:attrNameLst>
                                          <p:attrName>style.visibility</p:attrName>
                                        </p:attrNameLst>
                                      </p:cBhvr>
                                      <p:to>
                                        <p:strVal val="visible"/>
                                      </p:to>
                                    </p:set>
                                    <p:anim calcmode="lin" valueType="num">
                                      <p:cBhvr additive="base">
                                        <p:cTn id="2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8" dur="500">
                                          <p:stCondLst>
                                            <p:cond delay="0"/>
                                          </p:stCondLst>
                                        </p:cTn>
                                        <p:tgtEl>
                                          <p:spTgt spid="3"/>
                                        </p:tgtEl>
                                        <p:attrNameLst>
                                          <p:attrName>ppt_y</p:attrName>
                                        </p:attrNameLst>
                                      </p:cBhvr>
                                      <p:tavLst>
                                        <p:tav tm="0">
                                          <p:val>
                                            <p:strVal val="#ppt_y"/>
                                          </p:val>
                                        </p:tav>
                                        <p:tav tm="100000">
                                          <p:val>
                                            <p:strVal val="#ppt_y"/>
                                          </p:val>
                                        </p:tav>
                                      </p:tavLst>
                                    </p:anim>
                                  </p:childTnLst>
                                </p:cTn>
                              </p:par>
                              <p:par>
                                <p:cTn id="269" presetID="2" presetClass="entr" presetSubtype="8" fill="hold" grpId="61" nodeType="withEffect">
                                  <p:stCondLst>
                                    <p:cond delay="0"/>
                                  </p:stCondLst>
                                  <p:childTnLst>
                                    <p:set>
                                      <p:cBhvr>
                                        <p:cTn id="270" dur="1" fill="hold">
                                          <p:stCondLst>
                                            <p:cond delay="0"/>
                                          </p:stCondLst>
                                        </p:cTn>
                                        <p:tgtEl>
                                          <p:spTgt spid="3"/>
                                        </p:tgtEl>
                                        <p:attrNameLst>
                                          <p:attrName>style.visibility</p:attrName>
                                        </p:attrNameLst>
                                      </p:cBhvr>
                                      <p:to>
                                        <p:strVal val="visible"/>
                                      </p:to>
                                    </p:set>
                                    <p:anim calcmode="lin" valueType="num">
                                      <p:cBhvr additive="base">
                                        <p:cTn id="2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72" dur="500">
                                          <p:stCondLst>
                                            <p:cond delay="0"/>
                                          </p:stCondLst>
                                        </p:cTn>
                                        <p:tgtEl>
                                          <p:spTgt spid="3"/>
                                        </p:tgtEl>
                                        <p:attrNameLst>
                                          <p:attrName>ppt_y</p:attrName>
                                        </p:attrNameLst>
                                      </p:cBhvr>
                                      <p:tavLst>
                                        <p:tav tm="0">
                                          <p:val>
                                            <p:strVal val="#ppt_y"/>
                                          </p:val>
                                        </p:tav>
                                        <p:tav tm="100000">
                                          <p:val>
                                            <p:strVal val="#ppt_y"/>
                                          </p:val>
                                        </p:tav>
                                      </p:tavLst>
                                    </p:anim>
                                  </p:childTnLst>
                                </p:cTn>
                              </p:par>
                              <p:par>
                                <p:cTn id="273" presetID="2" presetClass="entr" presetSubtype="8" fill="hold" grpId="62" nodeType="withEffect">
                                  <p:stCondLst>
                                    <p:cond delay="0"/>
                                  </p:stCondLst>
                                  <p:childTnLst>
                                    <p:set>
                                      <p:cBhvr>
                                        <p:cTn id="274" dur="1" fill="hold">
                                          <p:stCondLst>
                                            <p:cond delay="0"/>
                                          </p:stCondLst>
                                        </p:cTn>
                                        <p:tgtEl>
                                          <p:spTgt spid="3"/>
                                        </p:tgtEl>
                                        <p:attrNameLst>
                                          <p:attrName>style.visibility</p:attrName>
                                        </p:attrNameLst>
                                      </p:cBhvr>
                                      <p:to>
                                        <p:strVal val="visible"/>
                                      </p:to>
                                    </p:set>
                                    <p:anim calcmode="lin" valueType="num">
                                      <p:cBhvr additive="base">
                                        <p:cTn id="2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76" dur="500">
                                          <p:stCondLst>
                                            <p:cond delay="0"/>
                                          </p:stCondLst>
                                        </p:cTn>
                                        <p:tgtEl>
                                          <p:spTgt spid="3"/>
                                        </p:tgtEl>
                                        <p:attrNameLst>
                                          <p:attrName>ppt_y</p:attrName>
                                        </p:attrNameLst>
                                      </p:cBhvr>
                                      <p:tavLst>
                                        <p:tav tm="0">
                                          <p:val>
                                            <p:strVal val="#ppt_y"/>
                                          </p:val>
                                        </p:tav>
                                        <p:tav tm="100000">
                                          <p:val>
                                            <p:strVal val="#ppt_y"/>
                                          </p:val>
                                        </p:tav>
                                      </p:tavLst>
                                    </p:anim>
                                  </p:childTnLst>
                                </p:cTn>
                              </p:par>
                              <p:par>
                                <p:cTn id="277" presetID="2" presetClass="entr" presetSubtype="8" fill="hold" grpId="63" nodeType="withEffect">
                                  <p:stCondLst>
                                    <p:cond delay="0"/>
                                  </p:stCondLst>
                                  <p:childTnLst>
                                    <p:set>
                                      <p:cBhvr>
                                        <p:cTn id="278" dur="1" fill="hold">
                                          <p:stCondLst>
                                            <p:cond delay="0"/>
                                          </p:stCondLst>
                                        </p:cTn>
                                        <p:tgtEl>
                                          <p:spTgt spid="3"/>
                                        </p:tgtEl>
                                        <p:attrNameLst>
                                          <p:attrName>style.visibility</p:attrName>
                                        </p:attrNameLst>
                                      </p:cBhvr>
                                      <p:to>
                                        <p:strVal val="visible"/>
                                      </p:to>
                                    </p:set>
                                    <p:anim calcmode="lin" valueType="num">
                                      <p:cBhvr additive="base">
                                        <p:cTn id="2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0" dur="500">
                                          <p:stCondLst>
                                            <p:cond delay="0"/>
                                          </p:stCondLst>
                                        </p:cTn>
                                        <p:tgtEl>
                                          <p:spTgt spid="3"/>
                                        </p:tgtEl>
                                        <p:attrNameLst>
                                          <p:attrName>ppt_y</p:attrName>
                                        </p:attrNameLst>
                                      </p:cBhvr>
                                      <p:tavLst>
                                        <p:tav tm="0">
                                          <p:val>
                                            <p:strVal val="#ppt_y"/>
                                          </p:val>
                                        </p:tav>
                                        <p:tav tm="100000">
                                          <p:val>
                                            <p:strVal val="#ppt_y"/>
                                          </p:val>
                                        </p:tav>
                                      </p:tavLst>
                                    </p:anim>
                                  </p:childTnLst>
                                </p:cTn>
                              </p:par>
                              <p:par>
                                <p:cTn id="281" presetID="2" presetClass="entr" presetSubtype="8" fill="hold" grpId="64" nodeType="withEffect">
                                  <p:stCondLst>
                                    <p:cond delay="0"/>
                                  </p:stCondLst>
                                  <p:childTnLst>
                                    <p:set>
                                      <p:cBhvr>
                                        <p:cTn id="282" dur="1" fill="hold">
                                          <p:stCondLst>
                                            <p:cond delay="0"/>
                                          </p:stCondLst>
                                        </p:cTn>
                                        <p:tgtEl>
                                          <p:spTgt spid="3"/>
                                        </p:tgtEl>
                                        <p:attrNameLst>
                                          <p:attrName>style.visibility</p:attrName>
                                        </p:attrNameLst>
                                      </p:cBhvr>
                                      <p:to>
                                        <p:strVal val="visible"/>
                                      </p:to>
                                    </p:set>
                                    <p:anim calcmode="lin" valueType="num">
                                      <p:cBhvr additive="base">
                                        <p:cTn id="2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4" dur="500">
                                          <p:stCondLst>
                                            <p:cond delay="0"/>
                                          </p:stCondLst>
                                        </p:cTn>
                                        <p:tgtEl>
                                          <p:spTgt spid="3"/>
                                        </p:tgtEl>
                                        <p:attrNameLst>
                                          <p:attrName>ppt_y</p:attrName>
                                        </p:attrNameLst>
                                      </p:cBhvr>
                                      <p:tavLst>
                                        <p:tav tm="0">
                                          <p:val>
                                            <p:strVal val="#ppt_y"/>
                                          </p:val>
                                        </p:tav>
                                        <p:tav tm="100000">
                                          <p:val>
                                            <p:strVal val="#ppt_y"/>
                                          </p:val>
                                        </p:tav>
                                      </p:tavLst>
                                    </p:anim>
                                  </p:childTnLst>
                                </p:cTn>
                              </p:par>
                              <p:par>
                                <p:cTn id="285" presetID="2" presetClass="entr" presetSubtype="8" fill="hold" grpId="65" nodeType="withEffect">
                                  <p:stCondLst>
                                    <p:cond delay="0"/>
                                  </p:stCondLst>
                                  <p:childTnLst>
                                    <p:set>
                                      <p:cBhvr>
                                        <p:cTn id="286" dur="1" fill="hold">
                                          <p:stCondLst>
                                            <p:cond delay="0"/>
                                          </p:stCondLst>
                                        </p:cTn>
                                        <p:tgtEl>
                                          <p:spTgt spid="3"/>
                                        </p:tgtEl>
                                        <p:attrNameLst>
                                          <p:attrName>style.visibility</p:attrName>
                                        </p:attrNameLst>
                                      </p:cBhvr>
                                      <p:to>
                                        <p:strVal val="visible"/>
                                      </p:to>
                                    </p:set>
                                    <p:anim calcmode="lin" valueType="num">
                                      <p:cBhvr additive="base">
                                        <p:cTn id="2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8" dur="500">
                                          <p:stCondLst>
                                            <p:cond delay="0"/>
                                          </p:stCondLst>
                                        </p:cTn>
                                        <p:tgtEl>
                                          <p:spTgt spid="3"/>
                                        </p:tgtEl>
                                        <p:attrNameLst>
                                          <p:attrName>ppt_y</p:attrName>
                                        </p:attrNameLst>
                                      </p:cBhvr>
                                      <p:tavLst>
                                        <p:tav tm="0">
                                          <p:val>
                                            <p:strVal val="#ppt_y"/>
                                          </p:val>
                                        </p:tav>
                                        <p:tav tm="100000">
                                          <p:val>
                                            <p:strVal val="#ppt_y"/>
                                          </p:val>
                                        </p:tav>
                                      </p:tavLst>
                                    </p:anim>
                                  </p:childTnLst>
                                </p:cTn>
                              </p:par>
                              <p:par>
                                <p:cTn id="289" presetID="2" presetClass="entr" presetSubtype="8" fill="hold" grpId="66" nodeType="withEffect">
                                  <p:stCondLst>
                                    <p:cond delay="0"/>
                                  </p:stCondLst>
                                  <p:childTnLst>
                                    <p:set>
                                      <p:cBhvr>
                                        <p:cTn id="290" dur="1" fill="hold">
                                          <p:stCondLst>
                                            <p:cond delay="0"/>
                                          </p:stCondLst>
                                        </p:cTn>
                                        <p:tgtEl>
                                          <p:spTgt spid="3"/>
                                        </p:tgtEl>
                                        <p:attrNameLst>
                                          <p:attrName>style.visibility</p:attrName>
                                        </p:attrNameLst>
                                      </p:cBhvr>
                                      <p:to>
                                        <p:strVal val="visible"/>
                                      </p:to>
                                    </p:set>
                                    <p:anim calcmode="lin" valueType="num">
                                      <p:cBhvr additive="base">
                                        <p:cTn id="2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92" dur="500">
                                          <p:stCondLst>
                                            <p:cond delay="0"/>
                                          </p:stCondLst>
                                        </p:cTn>
                                        <p:tgtEl>
                                          <p:spTgt spid="3"/>
                                        </p:tgtEl>
                                        <p:attrNameLst>
                                          <p:attrName>ppt_y</p:attrName>
                                        </p:attrNameLst>
                                      </p:cBhvr>
                                      <p:tavLst>
                                        <p:tav tm="0">
                                          <p:val>
                                            <p:strVal val="#ppt_y"/>
                                          </p:val>
                                        </p:tav>
                                        <p:tav tm="100000">
                                          <p:val>
                                            <p:strVal val="#ppt_y"/>
                                          </p:val>
                                        </p:tav>
                                      </p:tavLst>
                                    </p:anim>
                                  </p:childTnLst>
                                </p:cTn>
                              </p:par>
                              <p:par>
                                <p:cTn id="293" presetID="2" presetClass="entr" presetSubtype="8" fill="hold" grpId="67" nodeType="withEffect">
                                  <p:stCondLst>
                                    <p:cond delay="0"/>
                                  </p:stCondLst>
                                  <p:childTnLst>
                                    <p:set>
                                      <p:cBhvr>
                                        <p:cTn id="294" dur="1" fill="hold">
                                          <p:stCondLst>
                                            <p:cond delay="0"/>
                                          </p:stCondLst>
                                        </p:cTn>
                                        <p:tgtEl>
                                          <p:spTgt spid="3"/>
                                        </p:tgtEl>
                                        <p:attrNameLst>
                                          <p:attrName>style.visibility</p:attrName>
                                        </p:attrNameLst>
                                      </p:cBhvr>
                                      <p:to>
                                        <p:strVal val="visible"/>
                                      </p:to>
                                    </p:set>
                                    <p:anim calcmode="lin" valueType="num">
                                      <p:cBhvr additive="base">
                                        <p:cTn id="2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96" dur="500">
                                          <p:stCondLst>
                                            <p:cond delay="0"/>
                                          </p:stCondLst>
                                        </p:cTn>
                                        <p:tgtEl>
                                          <p:spTgt spid="3"/>
                                        </p:tgtEl>
                                        <p:attrNameLst>
                                          <p:attrName>ppt_y</p:attrName>
                                        </p:attrNameLst>
                                      </p:cBhvr>
                                      <p:tavLst>
                                        <p:tav tm="0">
                                          <p:val>
                                            <p:strVal val="#ppt_y"/>
                                          </p:val>
                                        </p:tav>
                                        <p:tav tm="100000">
                                          <p:val>
                                            <p:strVal val="#ppt_y"/>
                                          </p:val>
                                        </p:tav>
                                      </p:tavLst>
                                    </p:anim>
                                  </p:childTnLst>
                                </p:cTn>
                              </p:par>
                              <p:par>
                                <p:cTn id="297" presetID="2" presetClass="entr" presetSubtype="8" fill="hold" grpId="68" nodeType="withEffect">
                                  <p:stCondLst>
                                    <p:cond delay="0"/>
                                  </p:stCondLst>
                                  <p:childTnLst>
                                    <p:set>
                                      <p:cBhvr>
                                        <p:cTn id="298" dur="1" fill="hold">
                                          <p:stCondLst>
                                            <p:cond delay="0"/>
                                          </p:stCondLst>
                                        </p:cTn>
                                        <p:tgtEl>
                                          <p:spTgt spid="3"/>
                                        </p:tgtEl>
                                        <p:attrNameLst>
                                          <p:attrName>style.visibility</p:attrName>
                                        </p:attrNameLst>
                                      </p:cBhvr>
                                      <p:to>
                                        <p:strVal val="visible"/>
                                      </p:to>
                                    </p:set>
                                    <p:anim calcmode="lin" valueType="num">
                                      <p:cBhvr additive="base">
                                        <p:cTn id="2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0" dur="500">
                                          <p:stCondLst>
                                            <p:cond delay="0"/>
                                          </p:stCondLst>
                                        </p:cTn>
                                        <p:tgtEl>
                                          <p:spTgt spid="3"/>
                                        </p:tgtEl>
                                        <p:attrNameLst>
                                          <p:attrName>ppt_y</p:attrName>
                                        </p:attrNameLst>
                                      </p:cBhvr>
                                      <p:tavLst>
                                        <p:tav tm="0">
                                          <p:val>
                                            <p:strVal val="#ppt_y"/>
                                          </p:val>
                                        </p:tav>
                                        <p:tav tm="100000">
                                          <p:val>
                                            <p:strVal val="#ppt_y"/>
                                          </p:val>
                                        </p:tav>
                                      </p:tavLst>
                                    </p:anim>
                                  </p:childTnLst>
                                </p:cTn>
                              </p:par>
                              <p:par>
                                <p:cTn id="301" presetID="2" presetClass="entr" presetSubtype="8" fill="hold" grpId="69" nodeType="withEffect">
                                  <p:stCondLst>
                                    <p:cond delay="0"/>
                                  </p:stCondLst>
                                  <p:childTnLst>
                                    <p:set>
                                      <p:cBhvr>
                                        <p:cTn id="302" dur="1" fill="hold">
                                          <p:stCondLst>
                                            <p:cond delay="0"/>
                                          </p:stCondLst>
                                        </p:cTn>
                                        <p:tgtEl>
                                          <p:spTgt spid="3"/>
                                        </p:tgtEl>
                                        <p:attrNameLst>
                                          <p:attrName>style.visibility</p:attrName>
                                        </p:attrNameLst>
                                      </p:cBhvr>
                                      <p:to>
                                        <p:strVal val="visible"/>
                                      </p:to>
                                    </p:set>
                                    <p:anim calcmode="lin" valueType="num">
                                      <p:cBhvr additive="base">
                                        <p:cTn id="3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4" dur="500">
                                          <p:stCondLst>
                                            <p:cond delay="0"/>
                                          </p:stCondLst>
                                        </p:cTn>
                                        <p:tgtEl>
                                          <p:spTgt spid="3"/>
                                        </p:tgtEl>
                                        <p:attrNameLst>
                                          <p:attrName>ppt_y</p:attrName>
                                        </p:attrNameLst>
                                      </p:cBhvr>
                                      <p:tavLst>
                                        <p:tav tm="0">
                                          <p:val>
                                            <p:strVal val="#ppt_y"/>
                                          </p:val>
                                        </p:tav>
                                        <p:tav tm="100000">
                                          <p:val>
                                            <p:strVal val="#ppt_y"/>
                                          </p:val>
                                        </p:tav>
                                      </p:tavLst>
                                    </p:anim>
                                  </p:childTnLst>
                                </p:cTn>
                              </p:par>
                              <p:par>
                                <p:cTn id="305" presetID="2" presetClass="entr" presetSubtype="8" fill="hold" grpId="70" nodeType="withEffect">
                                  <p:stCondLst>
                                    <p:cond delay="0"/>
                                  </p:stCondLst>
                                  <p:childTnLst>
                                    <p:set>
                                      <p:cBhvr>
                                        <p:cTn id="306" dur="1" fill="hold">
                                          <p:stCondLst>
                                            <p:cond delay="0"/>
                                          </p:stCondLst>
                                        </p:cTn>
                                        <p:tgtEl>
                                          <p:spTgt spid="3"/>
                                        </p:tgtEl>
                                        <p:attrNameLst>
                                          <p:attrName>style.visibility</p:attrName>
                                        </p:attrNameLst>
                                      </p:cBhvr>
                                      <p:to>
                                        <p:strVal val="visible"/>
                                      </p:to>
                                    </p:set>
                                    <p:anim calcmode="lin" valueType="num">
                                      <p:cBhvr additive="base">
                                        <p:cTn id="3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8" dur="500">
                                          <p:stCondLst>
                                            <p:cond delay="0"/>
                                          </p:stCondLst>
                                        </p:cTn>
                                        <p:tgtEl>
                                          <p:spTgt spid="3"/>
                                        </p:tgtEl>
                                        <p:attrNameLst>
                                          <p:attrName>ppt_y</p:attrName>
                                        </p:attrNameLst>
                                      </p:cBhvr>
                                      <p:tavLst>
                                        <p:tav tm="0">
                                          <p:val>
                                            <p:strVal val="#ppt_y"/>
                                          </p:val>
                                        </p:tav>
                                        <p:tav tm="100000">
                                          <p:val>
                                            <p:strVal val="#ppt_y"/>
                                          </p:val>
                                        </p:tav>
                                      </p:tavLst>
                                    </p:anim>
                                  </p:childTnLst>
                                </p:cTn>
                              </p:par>
                              <p:par>
                                <p:cTn id="309" presetID="2" presetClass="entr" presetSubtype="8" fill="hold" grpId="71" nodeType="withEffect">
                                  <p:stCondLst>
                                    <p:cond delay="0"/>
                                  </p:stCondLst>
                                  <p:childTnLst>
                                    <p:set>
                                      <p:cBhvr>
                                        <p:cTn id="310" dur="1" fill="hold">
                                          <p:stCondLst>
                                            <p:cond delay="0"/>
                                          </p:stCondLst>
                                        </p:cTn>
                                        <p:tgtEl>
                                          <p:spTgt spid="3"/>
                                        </p:tgtEl>
                                        <p:attrNameLst>
                                          <p:attrName>style.visibility</p:attrName>
                                        </p:attrNameLst>
                                      </p:cBhvr>
                                      <p:to>
                                        <p:strVal val="visible"/>
                                      </p:to>
                                    </p:set>
                                    <p:anim calcmode="lin" valueType="num">
                                      <p:cBhvr additive="base">
                                        <p:cTn id="3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12" dur="500">
                                          <p:stCondLst>
                                            <p:cond delay="0"/>
                                          </p:stCondLst>
                                        </p:cTn>
                                        <p:tgtEl>
                                          <p:spTgt spid="3"/>
                                        </p:tgtEl>
                                        <p:attrNameLst>
                                          <p:attrName>ppt_y</p:attrName>
                                        </p:attrNameLst>
                                      </p:cBhvr>
                                      <p:tavLst>
                                        <p:tav tm="0">
                                          <p:val>
                                            <p:strVal val="#ppt_y"/>
                                          </p:val>
                                        </p:tav>
                                        <p:tav tm="100000">
                                          <p:val>
                                            <p:strVal val="#ppt_y"/>
                                          </p:val>
                                        </p:tav>
                                      </p:tavLst>
                                    </p:anim>
                                  </p:childTnLst>
                                </p:cTn>
                              </p:par>
                              <p:par>
                                <p:cTn id="313" presetID="2" presetClass="entr" presetSubtype="8" fill="hold" grpId="72" nodeType="withEffect">
                                  <p:stCondLst>
                                    <p:cond delay="0"/>
                                  </p:stCondLst>
                                  <p:childTnLst>
                                    <p:set>
                                      <p:cBhvr>
                                        <p:cTn id="314" dur="1" fill="hold">
                                          <p:stCondLst>
                                            <p:cond delay="0"/>
                                          </p:stCondLst>
                                        </p:cTn>
                                        <p:tgtEl>
                                          <p:spTgt spid="3"/>
                                        </p:tgtEl>
                                        <p:attrNameLst>
                                          <p:attrName>style.visibility</p:attrName>
                                        </p:attrNameLst>
                                      </p:cBhvr>
                                      <p:to>
                                        <p:strVal val="visible"/>
                                      </p:to>
                                    </p:set>
                                    <p:anim calcmode="lin" valueType="num">
                                      <p:cBhvr additive="base">
                                        <p:cTn id="3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16" dur="500">
                                          <p:stCondLst>
                                            <p:cond delay="0"/>
                                          </p:stCondLst>
                                        </p:cTn>
                                        <p:tgtEl>
                                          <p:spTgt spid="3"/>
                                        </p:tgtEl>
                                        <p:attrNameLst>
                                          <p:attrName>ppt_y</p:attrName>
                                        </p:attrNameLst>
                                      </p:cBhvr>
                                      <p:tavLst>
                                        <p:tav tm="0">
                                          <p:val>
                                            <p:strVal val="#ppt_y"/>
                                          </p:val>
                                        </p:tav>
                                        <p:tav tm="100000">
                                          <p:val>
                                            <p:strVal val="#ppt_y"/>
                                          </p:val>
                                        </p:tav>
                                      </p:tavLst>
                                    </p:anim>
                                  </p:childTnLst>
                                </p:cTn>
                              </p:par>
                              <p:par>
                                <p:cTn id="317" presetID="2" presetClass="entr" presetSubtype="8" fill="hold" grpId="73" nodeType="withEffect">
                                  <p:stCondLst>
                                    <p:cond delay="0"/>
                                  </p:stCondLst>
                                  <p:childTnLst>
                                    <p:set>
                                      <p:cBhvr>
                                        <p:cTn id="318" dur="1" fill="hold">
                                          <p:stCondLst>
                                            <p:cond delay="0"/>
                                          </p:stCondLst>
                                        </p:cTn>
                                        <p:tgtEl>
                                          <p:spTgt spid="3"/>
                                        </p:tgtEl>
                                        <p:attrNameLst>
                                          <p:attrName>style.visibility</p:attrName>
                                        </p:attrNameLst>
                                      </p:cBhvr>
                                      <p:to>
                                        <p:strVal val="visible"/>
                                      </p:to>
                                    </p:set>
                                    <p:anim calcmode="lin" valueType="num">
                                      <p:cBhvr additive="base">
                                        <p:cTn id="3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0" dur="500">
                                          <p:stCondLst>
                                            <p:cond delay="0"/>
                                          </p:stCondLst>
                                        </p:cTn>
                                        <p:tgtEl>
                                          <p:spTgt spid="3"/>
                                        </p:tgtEl>
                                        <p:attrNameLst>
                                          <p:attrName>ppt_y</p:attrName>
                                        </p:attrNameLst>
                                      </p:cBhvr>
                                      <p:tavLst>
                                        <p:tav tm="0">
                                          <p:val>
                                            <p:strVal val="#ppt_y"/>
                                          </p:val>
                                        </p:tav>
                                        <p:tav tm="100000">
                                          <p:val>
                                            <p:strVal val="#ppt_y"/>
                                          </p:val>
                                        </p:tav>
                                      </p:tavLst>
                                    </p:anim>
                                  </p:childTnLst>
                                </p:cTn>
                              </p:par>
                              <p:par>
                                <p:cTn id="321" presetID="2" presetClass="entr" presetSubtype="8" fill="hold" grpId="74" nodeType="withEffect">
                                  <p:stCondLst>
                                    <p:cond delay="0"/>
                                  </p:stCondLst>
                                  <p:childTnLst>
                                    <p:set>
                                      <p:cBhvr>
                                        <p:cTn id="322" dur="1" fill="hold">
                                          <p:stCondLst>
                                            <p:cond delay="0"/>
                                          </p:stCondLst>
                                        </p:cTn>
                                        <p:tgtEl>
                                          <p:spTgt spid="3"/>
                                        </p:tgtEl>
                                        <p:attrNameLst>
                                          <p:attrName>style.visibility</p:attrName>
                                        </p:attrNameLst>
                                      </p:cBhvr>
                                      <p:to>
                                        <p:strVal val="visible"/>
                                      </p:to>
                                    </p:set>
                                    <p:anim calcmode="lin" valueType="num">
                                      <p:cBhvr additive="base">
                                        <p:cTn id="3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4" dur="500">
                                          <p:stCondLst>
                                            <p:cond delay="0"/>
                                          </p:stCondLst>
                                        </p:cTn>
                                        <p:tgtEl>
                                          <p:spTgt spid="3"/>
                                        </p:tgtEl>
                                        <p:attrNameLst>
                                          <p:attrName>ppt_y</p:attrName>
                                        </p:attrNameLst>
                                      </p:cBhvr>
                                      <p:tavLst>
                                        <p:tav tm="0">
                                          <p:val>
                                            <p:strVal val="#ppt_y"/>
                                          </p:val>
                                        </p:tav>
                                        <p:tav tm="100000">
                                          <p:val>
                                            <p:strVal val="#ppt_y"/>
                                          </p:val>
                                        </p:tav>
                                      </p:tavLst>
                                    </p:anim>
                                  </p:childTnLst>
                                </p:cTn>
                              </p:par>
                              <p:par>
                                <p:cTn id="325" presetID="2" presetClass="entr" presetSubtype="8" fill="hold" grpId="75" nodeType="withEffect">
                                  <p:stCondLst>
                                    <p:cond delay="0"/>
                                  </p:stCondLst>
                                  <p:childTnLst>
                                    <p:set>
                                      <p:cBhvr>
                                        <p:cTn id="326" dur="1" fill="hold">
                                          <p:stCondLst>
                                            <p:cond delay="0"/>
                                          </p:stCondLst>
                                        </p:cTn>
                                        <p:tgtEl>
                                          <p:spTgt spid="3"/>
                                        </p:tgtEl>
                                        <p:attrNameLst>
                                          <p:attrName>style.visibility</p:attrName>
                                        </p:attrNameLst>
                                      </p:cBhvr>
                                      <p:to>
                                        <p:strVal val="visible"/>
                                      </p:to>
                                    </p:set>
                                    <p:anim calcmode="lin" valueType="num">
                                      <p:cBhvr additive="base">
                                        <p:cTn id="3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8" dur="500">
                                          <p:stCondLst>
                                            <p:cond delay="0"/>
                                          </p:stCondLst>
                                        </p:cTn>
                                        <p:tgtEl>
                                          <p:spTgt spid="3"/>
                                        </p:tgtEl>
                                        <p:attrNameLst>
                                          <p:attrName>ppt_y</p:attrName>
                                        </p:attrNameLst>
                                      </p:cBhvr>
                                      <p:tavLst>
                                        <p:tav tm="0">
                                          <p:val>
                                            <p:strVal val="#ppt_y"/>
                                          </p:val>
                                        </p:tav>
                                        <p:tav tm="100000">
                                          <p:val>
                                            <p:strVal val="#ppt_y"/>
                                          </p:val>
                                        </p:tav>
                                      </p:tavLst>
                                    </p:anim>
                                  </p:childTnLst>
                                </p:cTn>
                              </p:par>
                              <p:par>
                                <p:cTn id="329" presetID="2" presetClass="entr" presetSubtype="8" fill="hold" grpId="76" nodeType="withEffect">
                                  <p:stCondLst>
                                    <p:cond delay="0"/>
                                  </p:stCondLst>
                                  <p:childTnLst>
                                    <p:set>
                                      <p:cBhvr>
                                        <p:cTn id="330" dur="1" fill="hold">
                                          <p:stCondLst>
                                            <p:cond delay="0"/>
                                          </p:stCondLst>
                                        </p:cTn>
                                        <p:tgtEl>
                                          <p:spTgt spid="3"/>
                                        </p:tgtEl>
                                        <p:attrNameLst>
                                          <p:attrName>style.visibility</p:attrName>
                                        </p:attrNameLst>
                                      </p:cBhvr>
                                      <p:to>
                                        <p:strVal val="visible"/>
                                      </p:to>
                                    </p:set>
                                    <p:anim calcmode="lin" valueType="num">
                                      <p:cBhvr additive="base">
                                        <p:cTn id="3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32" dur="500">
                                          <p:stCondLst>
                                            <p:cond delay="0"/>
                                          </p:stCondLst>
                                        </p:cTn>
                                        <p:tgtEl>
                                          <p:spTgt spid="3"/>
                                        </p:tgtEl>
                                        <p:attrNameLst>
                                          <p:attrName>ppt_y</p:attrName>
                                        </p:attrNameLst>
                                      </p:cBhvr>
                                      <p:tavLst>
                                        <p:tav tm="0">
                                          <p:val>
                                            <p:strVal val="#ppt_y"/>
                                          </p:val>
                                        </p:tav>
                                        <p:tav tm="100000">
                                          <p:val>
                                            <p:strVal val="#ppt_y"/>
                                          </p:val>
                                        </p:tav>
                                      </p:tavLst>
                                    </p:anim>
                                  </p:childTnLst>
                                </p:cTn>
                              </p:par>
                              <p:par>
                                <p:cTn id="333" presetID="2" presetClass="entr" presetSubtype="8" fill="hold" grpId="77" nodeType="withEffect">
                                  <p:stCondLst>
                                    <p:cond delay="0"/>
                                  </p:stCondLst>
                                  <p:childTnLst>
                                    <p:set>
                                      <p:cBhvr>
                                        <p:cTn id="334" dur="1" fill="hold">
                                          <p:stCondLst>
                                            <p:cond delay="0"/>
                                          </p:stCondLst>
                                        </p:cTn>
                                        <p:tgtEl>
                                          <p:spTgt spid="3"/>
                                        </p:tgtEl>
                                        <p:attrNameLst>
                                          <p:attrName>style.visibility</p:attrName>
                                        </p:attrNameLst>
                                      </p:cBhvr>
                                      <p:to>
                                        <p:strVal val="visible"/>
                                      </p:to>
                                    </p:set>
                                    <p:anim calcmode="lin" valueType="num">
                                      <p:cBhvr additive="base">
                                        <p:cTn id="3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36" dur="500">
                                          <p:stCondLst>
                                            <p:cond delay="0"/>
                                          </p:stCondLst>
                                        </p:cTn>
                                        <p:tgtEl>
                                          <p:spTgt spid="3"/>
                                        </p:tgtEl>
                                        <p:attrNameLst>
                                          <p:attrName>ppt_y</p:attrName>
                                        </p:attrNameLst>
                                      </p:cBhvr>
                                      <p:tavLst>
                                        <p:tav tm="0">
                                          <p:val>
                                            <p:strVal val="#ppt_y"/>
                                          </p:val>
                                        </p:tav>
                                        <p:tav tm="100000">
                                          <p:val>
                                            <p:strVal val="#ppt_y"/>
                                          </p:val>
                                        </p:tav>
                                      </p:tavLst>
                                    </p:anim>
                                  </p:childTnLst>
                                </p:cTn>
                              </p:par>
                              <p:par>
                                <p:cTn id="337" presetID="2" presetClass="entr" presetSubtype="8" fill="hold" grpId="78" nodeType="withEffect">
                                  <p:stCondLst>
                                    <p:cond delay="0"/>
                                  </p:stCondLst>
                                  <p:childTnLst>
                                    <p:set>
                                      <p:cBhvr>
                                        <p:cTn id="338" dur="1" fill="hold">
                                          <p:stCondLst>
                                            <p:cond delay="0"/>
                                          </p:stCondLst>
                                        </p:cTn>
                                        <p:tgtEl>
                                          <p:spTgt spid="3"/>
                                        </p:tgtEl>
                                        <p:attrNameLst>
                                          <p:attrName>style.visibility</p:attrName>
                                        </p:attrNameLst>
                                      </p:cBhvr>
                                      <p:to>
                                        <p:strVal val="visible"/>
                                      </p:to>
                                    </p:set>
                                    <p:anim calcmode="lin" valueType="num">
                                      <p:cBhvr additive="base">
                                        <p:cTn id="3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40" dur="500">
                                          <p:stCondLst>
                                            <p:cond delay="0"/>
                                          </p:stCondLst>
                                        </p:cTn>
                                        <p:tgtEl>
                                          <p:spTgt spid="3"/>
                                        </p:tgtEl>
                                        <p:attrNameLst>
                                          <p:attrName>ppt_y</p:attrName>
                                        </p:attrNameLst>
                                      </p:cBhvr>
                                      <p:tavLst>
                                        <p:tav tm="0">
                                          <p:val>
                                            <p:strVal val="#ppt_y"/>
                                          </p:val>
                                        </p:tav>
                                        <p:tav tm="100000">
                                          <p:val>
                                            <p:strVal val="#ppt_y"/>
                                          </p:val>
                                        </p:tav>
                                      </p:tavLst>
                                    </p:anim>
                                  </p:childTnLst>
                                </p:cTn>
                              </p:par>
                              <p:par>
                                <p:cTn id="341" presetID="2" presetClass="entr" presetSubtype="8" fill="hold" grpId="79" nodeType="withEffect">
                                  <p:stCondLst>
                                    <p:cond delay="0"/>
                                  </p:stCondLst>
                                  <p:childTnLst>
                                    <p:set>
                                      <p:cBhvr>
                                        <p:cTn id="342" dur="1" fill="hold">
                                          <p:stCondLst>
                                            <p:cond delay="0"/>
                                          </p:stCondLst>
                                        </p:cTn>
                                        <p:tgtEl>
                                          <p:spTgt spid="3"/>
                                        </p:tgtEl>
                                        <p:attrNameLst>
                                          <p:attrName>style.visibility</p:attrName>
                                        </p:attrNameLst>
                                      </p:cBhvr>
                                      <p:to>
                                        <p:strVal val="visible"/>
                                      </p:to>
                                    </p:set>
                                    <p:anim calcmode="lin" valueType="num">
                                      <p:cBhvr additive="base">
                                        <p:cTn id="3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44" dur="500">
                                          <p:stCondLst>
                                            <p:cond delay="0"/>
                                          </p:stCondLst>
                                        </p:cTn>
                                        <p:tgtEl>
                                          <p:spTgt spid="3"/>
                                        </p:tgtEl>
                                        <p:attrNameLst>
                                          <p:attrName>ppt_y</p:attrName>
                                        </p:attrNameLst>
                                      </p:cBhvr>
                                      <p:tavLst>
                                        <p:tav tm="0">
                                          <p:val>
                                            <p:strVal val="#ppt_y"/>
                                          </p:val>
                                        </p:tav>
                                        <p:tav tm="100000">
                                          <p:val>
                                            <p:strVal val="#ppt_y"/>
                                          </p:val>
                                        </p:tav>
                                      </p:tavLst>
                                    </p:anim>
                                  </p:childTnLst>
                                </p:cTn>
                              </p:par>
                              <p:par>
                                <p:cTn id="345" presetID="2" presetClass="entr" presetSubtype="8" fill="hold" grpId="80" nodeType="withEffect">
                                  <p:stCondLst>
                                    <p:cond delay="0"/>
                                  </p:stCondLst>
                                  <p:childTnLst>
                                    <p:set>
                                      <p:cBhvr>
                                        <p:cTn id="346" dur="1" fill="hold">
                                          <p:stCondLst>
                                            <p:cond delay="0"/>
                                          </p:stCondLst>
                                        </p:cTn>
                                        <p:tgtEl>
                                          <p:spTgt spid="3"/>
                                        </p:tgtEl>
                                        <p:attrNameLst>
                                          <p:attrName>style.visibility</p:attrName>
                                        </p:attrNameLst>
                                      </p:cBhvr>
                                      <p:to>
                                        <p:strVal val="visible"/>
                                      </p:to>
                                    </p:set>
                                    <p:anim calcmode="lin" valueType="num">
                                      <p:cBhvr additive="base">
                                        <p:cTn id="3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48" dur="500">
                                          <p:stCondLst>
                                            <p:cond delay="0"/>
                                          </p:stCondLst>
                                        </p:cTn>
                                        <p:tgtEl>
                                          <p:spTgt spid="3"/>
                                        </p:tgtEl>
                                        <p:attrNameLst>
                                          <p:attrName>ppt_y</p:attrName>
                                        </p:attrNameLst>
                                      </p:cBhvr>
                                      <p:tavLst>
                                        <p:tav tm="0">
                                          <p:val>
                                            <p:strVal val="#ppt_y"/>
                                          </p:val>
                                        </p:tav>
                                        <p:tav tm="100000">
                                          <p:val>
                                            <p:strVal val="#ppt_y"/>
                                          </p:val>
                                        </p:tav>
                                      </p:tavLst>
                                    </p:anim>
                                  </p:childTnLst>
                                </p:cTn>
                              </p:par>
                              <p:par>
                                <p:cTn id="349" presetID="2" presetClass="entr" presetSubtype="8" fill="hold" grpId="81" nodeType="withEffect">
                                  <p:stCondLst>
                                    <p:cond delay="0"/>
                                  </p:stCondLst>
                                  <p:childTnLst>
                                    <p:set>
                                      <p:cBhvr>
                                        <p:cTn id="350" dur="1" fill="hold">
                                          <p:stCondLst>
                                            <p:cond delay="0"/>
                                          </p:stCondLst>
                                        </p:cTn>
                                        <p:tgtEl>
                                          <p:spTgt spid="3"/>
                                        </p:tgtEl>
                                        <p:attrNameLst>
                                          <p:attrName>style.visibility</p:attrName>
                                        </p:attrNameLst>
                                      </p:cBhvr>
                                      <p:to>
                                        <p:strVal val="visible"/>
                                      </p:to>
                                    </p:set>
                                    <p:anim calcmode="lin" valueType="num">
                                      <p:cBhvr additive="base">
                                        <p:cTn id="3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52" dur="500">
                                          <p:stCondLst>
                                            <p:cond delay="0"/>
                                          </p:stCondLst>
                                        </p:cTn>
                                        <p:tgtEl>
                                          <p:spTgt spid="3"/>
                                        </p:tgtEl>
                                        <p:attrNameLst>
                                          <p:attrName>ppt_y</p:attrName>
                                        </p:attrNameLst>
                                      </p:cBhvr>
                                      <p:tavLst>
                                        <p:tav tm="0">
                                          <p:val>
                                            <p:strVal val="#ppt_y"/>
                                          </p:val>
                                        </p:tav>
                                        <p:tav tm="100000">
                                          <p:val>
                                            <p:strVal val="#ppt_y"/>
                                          </p:val>
                                        </p:tav>
                                      </p:tavLst>
                                    </p:anim>
                                  </p:childTnLst>
                                </p:cTn>
                              </p:par>
                              <p:par>
                                <p:cTn id="353" presetID="2" presetClass="entr" presetSubtype="8" fill="hold" grpId="82" nodeType="withEffect">
                                  <p:stCondLst>
                                    <p:cond delay="0"/>
                                  </p:stCondLst>
                                  <p:childTnLst>
                                    <p:set>
                                      <p:cBhvr>
                                        <p:cTn id="354" dur="1" fill="hold">
                                          <p:stCondLst>
                                            <p:cond delay="0"/>
                                          </p:stCondLst>
                                        </p:cTn>
                                        <p:tgtEl>
                                          <p:spTgt spid="3"/>
                                        </p:tgtEl>
                                        <p:attrNameLst>
                                          <p:attrName>style.visibility</p:attrName>
                                        </p:attrNameLst>
                                      </p:cBhvr>
                                      <p:to>
                                        <p:strVal val="visible"/>
                                      </p:to>
                                    </p:set>
                                    <p:anim calcmode="lin" valueType="num">
                                      <p:cBhvr additive="base">
                                        <p:cTn id="3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56" dur="500">
                                          <p:stCondLst>
                                            <p:cond delay="0"/>
                                          </p:stCondLst>
                                        </p:cTn>
                                        <p:tgtEl>
                                          <p:spTgt spid="3"/>
                                        </p:tgtEl>
                                        <p:attrNameLst>
                                          <p:attrName>ppt_y</p:attrName>
                                        </p:attrNameLst>
                                      </p:cBhvr>
                                      <p:tavLst>
                                        <p:tav tm="0">
                                          <p:val>
                                            <p:strVal val="#ppt_y"/>
                                          </p:val>
                                        </p:tav>
                                        <p:tav tm="100000">
                                          <p:val>
                                            <p:strVal val="#ppt_y"/>
                                          </p:val>
                                        </p:tav>
                                      </p:tavLst>
                                    </p:anim>
                                  </p:childTnLst>
                                </p:cTn>
                              </p:par>
                              <p:par>
                                <p:cTn id="357" presetID="2" presetClass="entr" presetSubtype="8" fill="hold" grpId="83" nodeType="withEffect">
                                  <p:stCondLst>
                                    <p:cond delay="0"/>
                                  </p:stCondLst>
                                  <p:childTnLst>
                                    <p:set>
                                      <p:cBhvr>
                                        <p:cTn id="358" dur="1" fill="hold">
                                          <p:stCondLst>
                                            <p:cond delay="0"/>
                                          </p:stCondLst>
                                        </p:cTn>
                                        <p:tgtEl>
                                          <p:spTgt spid="3"/>
                                        </p:tgtEl>
                                        <p:attrNameLst>
                                          <p:attrName>style.visibility</p:attrName>
                                        </p:attrNameLst>
                                      </p:cBhvr>
                                      <p:to>
                                        <p:strVal val="visible"/>
                                      </p:to>
                                    </p:set>
                                    <p:anim calcmode="lin" valueType="num">
                                      <p:cBhvr additive="base">
                                        <p:cTn id="3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0" dur="500">
                                          <p:stCondLst>
                                            <p:cond delay="0"/>
                                          </p:stCondLst>
                                        </p:cTn>
                                        <p:tgtEl>
                                          <p:spTgt spid="3"/>
                                        </p:tgtEl>
                                        <p:attrNameLst>
                                          <p:attrName>ppt_y</p:attrName>
                                        </p:attrNameLst>
                                      </p:cBhvr>
                                      <p:tavLst>
                                        <p:tav tm="0">
                                          <p:val>
                                            <p:strVal val="#ppt_y"/>
                                          </p:val>
                                        </p:tav>
                                        <p:tav tm="100000">
                                          <p:val>
                                            <p:strVal val="#ppt_y"/>
                                          </p:val>
                                        </p:tav>
                                      </p:tavLst>
                                    </p:anim>
                                  </p:childTnLst>
                                </p:cTn>
                              </p:par>
                              <p:par>
                                <p:cTn id="361" presetID="2" presetClass="entr" presetSubtype="8" fill="hold" grpId="84" nodeType="withEffect">
                                  <p:stCondLst>
                                    <p:cond delay="0"/>
                                  </p:stCondLst>
                                  <p:childTnLst>
                                    <p:set>
                                      <p:cBhvr>
                                        <p:cTn id="362" dur="1" fill="hold">
                                          <p:stCondLst>
                                            <p:cond delay="0"/>
                                          </p:stCondLst>
                                        </p:cTn>
                                        <p:tgtEl>
                                          <p:spTgt spid="3"/>
                                        </p:tgtEl>
                                        <p:attrNameLst>
                                          <p:attrName>style.visibility</p:attrName>
                                        </p:attrNameLst>
                                      </p:cBhvr>
                                      <p:to>
                                        <p:strVal val="visible"/>
                                      </p:to>
                                    </p:set>
                                    <p:anim calcmode="lin" valueType="num">
                                      <p:cBhvr additive="base">
                                        <p:cTn id="3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4" dur="500">
                                          <p:stCondLst>
                                            <p:cond delay="0"/>
                                          </p:stCondLst>
                                        </p:cTn>
                                        <p:tgtEl>
                                          <p:spTgt spid="3"/>
                                        </p:tgtEl>
                                        <p:attrNameLst>
                                          <p:attrName>ppt_y</p:attrName>
                                        </p:attrNameLst>
                                      </p:cBhvr>
                                      <p:tavLst>
                                        <p:tav tm="0">
                                          <p:val>
                                            <p:strVal val="#ppt_y"/>
                                          </p:val>
                                        </p:tav>
                                        <p:tav tm="100000">
                                          <p:val>
                                            <p:strVal val="#ppt_y"/>
                                          </p:val>
                                        </p:tav>
                                      </p:tavLst>
                                    </p:anim>
                                  </p:childTnLst>
                                </p:cTn>
                              </p:par>
                              <p:par>
                                <p:cTn id="365" presetID="2" presetClass="entr" presetSubtype="8" fill="hold" grpId="85" nodeType="withEffect">
                                  <p:stCondLst>
                                    <p:cond delay="0"/>
                                  </p:stCondLst>
                                  <p:childTnLst>
                                    <p:set>
                                      <p:cBhvr>
                                        <p:cTn id="366" dur="1" fill="hold">
                                          <p:stCondLst>
                                            <p:cond delay="0"/>
                                          </p:stCondLst>
                                        </p:cTn>
                                        <p:tgtEl>
                                          <p:spTgt spid="3"/>
                                        </p:tgtEl>
                                        <p:attrNameLst>
                                          <p:attrName>style.visibility</p:attrName>
                                        </p:attrNameLst>
                                      </p:cBhvr>
                                      <p:to>
                                        <p:strVal val="visible"/>
                                      </p:to>
                                    </p:set>
                                    <p:anim calcmode="lin" valueType="num">
                                      <p:cBhvr additive="base">
                                        <p:cTn id="3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8" dur="500">
                                          <p:stCondLst>
                                            <p:cond delay="0"/>
                                          </p:stCondLst>
                                        </p:cTn>
                                        <p:tgtEl>
                                          <p:spTgt spid="3"/>
                                        </p:tgtEl>
                                        <p:attrNameLst>
                                          <p:attrName>ppt_y</p:attrName>
                                        </p:attrNameLst>
                                      </p:cBhvr>
                                      <p:tavLst>
                                        <p:tav tm="0">
                                          <p:val>
                                            <p:strVal val="#ppt_y"/>
                                          </p:val>
                                        </p:tav>
                                        <p:tav tm="100000">
                                          <p:val>
                                            <p:strVal val="#ppt_y"/>
                                          </p:val>
                                        </p:tav>
                                      </p:tavLst>
                                    </p:anim>
                                  </p:childTnLst>
                                </p:cTn>
                              </p:par>
                              <p:par>
                                <p:cTn id="369" presetID="2" presetClass="entr" presetSubtype="8" fill="hold" grpId="86" nodeType="withEffect">
                                  <p:stCondLst>
                                    <p:cond delay="0"/>
                                  </p:stCondLst>
                                  <p:childTnLst>
                                    <p:set>
                                      <p:cBhvr>
                                        <p:cTn id="370" dur="1" fill="hold">
                                          <p:stCondLst>
                                            <p:cond delay="0"/>
                                          </p:stCondLst>
                                        </p:cTn>
                                        <p:tgtEl>
                                          <p:spTgt spid="3"/>
                                        </p:tgtEl>
                                        <p:attrNameLst>
                                          <p:attrName>style.visibility</p:attrName>
                                        </p:attrNameLst>
                                      </p:cBhvr>
                                      <p:to>
                                        <p:strVal val="visible"/>
                                      </p:to>
                                    </p:set>
                                    <p:anim calcmode="lin" valueType="num">
                                      <p:cBhvr additive="base">
                                        <p:cTn id="3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72" dur="500">
                                          <p:stCondLst>
                                            <p:cond delay="0"/>
                                          </p:stCondLst>
                                        </p:cTn>
                                        <p:tgtEl>
                                          <p:spTgt spid="3"/>
                                        </p:tgtEl>
                                        <p:attrNameLst>
                                          <p:attrName>ppt_y</p:attrName>
                                        </p:attrNameLst>
                                      </p:cBhvr>
                                      <p:tavLst>
                                        <p:tav tm="0">
                                          <p:val>
                                            <p:strVal val="#ppt_y"/>
                                          </p:val>
                                        </p:tav>
                                        <p:tav tm="100000">
                                          <p:val>
                                            <p:strVal val="#ppt_y"/>
                                          </p:val>
                                        </p:tav>
                                      </p:tavLst>
                                    </p:anim>
                                  </p:childTnLst>
                                </p:cTn>
                              </p:par>
                              <p:par>
                                <p:cTn id="373" presetID="2" presetClass="entr" presetSubtype="8" fill="hold" grpId="87" nodeType="withEffect">
                                  <p:stCondLst>
                                    <p:cond delay="0"/>
                                  </p:stCondLst>
                                  <p:childTnLst>
                                    <p:set>
                                      <p:cBhvr>
                                        <p:cTn id="374" dur="1" fill="hold">
                                          <p:stCondLst>
                                            <p:cond delay="0"/>
                                          </p:stCondLst>
                                        </p:cTn>
                                        <p:tgtEl>
                                          <p:spTgt spid="3"/>
                                        </p:tgtEl>
                                        <p:attrNameLst>
                                          <p:attrName>style.visibility</p:attrName>
                                        </p:attrNameLst>
                                      </p:cBhvr>
                                      <p:to>
                                        <p:strVal val="visible"/>
                                      </p:to>
                                    </p:set>
                                    <p:anim calcmode="lin" valueType="num">
                                      <p:cBhvr additive="base">
                                        <p:cTn id="3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76" dur="500">
                                          <p:stCondLst>
                                            <p:cond delay="0"/>
                                          </p:stCondLst>
                                        </p:cTn>
                                        <p:tgtEl>
                                          <p:spTgt spid="3"/>
                                        </p:tgtEl>
                                        <p:attrNameLst>
                                          <p:attrName>ppt_y</p:attrName>
                                        </p:attrNameLst>
                                      </p:cBhvr>
                                      <p:tavLst>
                                        <p:tav tm="0">
                                          <p:val>
                                            <p:strVal val="#ppt_y"/>
                                          </p:val>
                                        </p:tav>
                                        <p:tav tm="100000">
                                          <p:val>
                                            <p:strVal val="#ppt_y"/>
                                          </p:val>
                                        </p:tav>
                                      </p:tavLst>
                                    </p:anim>
                                  </p:childTnLst>
                                </p:cTn>
                              </p:par>
                              <p:par>
                                <p:cTn id="377" presetID="2" presetClass="entr" presetSubtype="2" fill="hold" grpId="0" nodeType="withEffect">
                                  <p:stCondLst>
                                    <p:cond delay="0"/>
                                  </p:stCondLst>
                                  <p:childTnLst>
                                    <p:set>
                                      <p:cBhvr>
                                        <p:cTn id="378" dur="1" fill="hold">
                                          <p:stCondLst>
                                            <p:cond delay="0"/>
                                          </p:stCondLst>
                                        </p:cTn>
                                        <p:tgtEl>
                                          <p:spTgt spid="40"/>
                                        </p:tgtEl>
                                        <p:attrNameLst>
                                          <p:attrName>style.visibility</p:attrName>
                                        </p:attrNameLst>
                                      </p:cBhvr>
                                      <p:to>
                                        <p:strVal val="visible"/>
                                      </p:to>
                                    </p:set>
                                    <p:anim calcmode="lin" valueType="num">
                                      <p:cBhvr additive="base">
                                        <p:cTn id="379" dur="500">
                                          <p:stCondLst>
                                            <p:cond delay="0"/>
                                          </p:stCondLst>
                                        </p:cTn>
                                        <p:tgtEl>
                                          <p:spTgt spid="40"/>
                                        </p:tgtEl>
                                        <p:attrNameLst>
                                          <p:attrName>ppt_x</p:attrName>
                                        </p:attrNameLst>
                                      </p:cBhvr>
                                      <p:tavLst>
                                        <p:tav tm="0">
                                          <p:val>
                                            <p:strVal val="1+#ppt_w/2"/>
                                          </p:val>
                                        </p:tav>
                                        <p:tav tm="100000">
                                          <p:val>
                                            <p:strVal val="#ppt_x"/>
                                          </p:val>
                                        </p:tav>
                                      </p:tavLst>
                                    </p:anim>
                                    <p:anim calcmode="lin" valueType="num">
                                      <p:cBhvr additive="base">
                                        <p:cTn id="380" dur="500">
                                          <p:stCondLst>
                                            <p:cond delay="0"/>
                                          </p:stCondLst>
                                        </p:cTn>
                                        <p:tgtEl>
                                          <p:spTgt spid="40"/>
                                        </p:tgtEl>
                                        <p:attrNameLst>
                                          <p:attrName>ppt_y</p:attrName>
                                        </p:attrNameLst>
                                      </p:cBhvr>
                                      <p:tavLst>
                                        <p:tav tm="0">
                                          <p:val>
                                            <p:strVal val="#ppt_y"/>
                                          </p:val>
                                        </p:tav>
                                        <p:tav tm="100000">
                                          <p:val>
                                            <p:strVal val="#ppt_y"/>
                                          </p:val>
                                        </p:tav>
                                      </p:tavLst>
                                    </p:anim>
                                  </p:childTnLst>
                                </p:cTn>
                              </p:par>
                              <p:par>
                                <p:cTn id="381" presetID="2" presetClass="entr" presetSubtype="2" fill="hold" grpId="1" nodeType="withEffect">
                                  <p:stCondLst>
                                    <p:cond delay="0"/>
                                  </p:stCondLst>
                                  <p:childTnLst>
                                    <p:set>
                                      <p:cBhvr>
                                        <p:cTn id="382" dur="1" fill="hold">
                                          <p:stCondLst>
                                            <p:cond delay="0"/>
                                          </p:stCondLst>
                                        </p:cTn>
                                        <p:tgtEl>
                                          <p:spTgt spid="40"/>
                                        </p:tgtEl>
                                        <p:attrNameLst>
                                          <p:attrName>style.visibility</p:attrName>
                                        </p:attrNameLst>
                                      </p:cBhvr>
                                      <p:to>
                                        <p:strVal val="visible"/>
                                      </p:to>
                                    </p:set>
                                    <p:anim calcmode="lin" valueType="num">
                                      <p:cBhvr additive="base">
                                        <p:cTn id="383" dur="500">
                                          <p:stCondLst>
                                            <p:cond delay="0"/>
                                          </p:stCondLst>
                                        </p:cTn>
                                        <p:tgtEl>
                                          <p:spTgt spid="40"/>
                                        </p:tgtEl>
                                        <p:attrNameLst>
                                          <p:attrName>ppt_x</p:attrName>
                                        </p:attrNameLst>
                                      </p:cBhvr>
                                      <p:tavLst>
                                        <p:tav tm="0">
                                          <p:val>
                                            <p:strVal val="1+#ppt_w/2"/>
                                          </p:val>
                                        </p:tav>
                                        <p:tav tm="100000">
                                          <p:val>
                                            <p:strVal val="#ppt_x"/>
                                          </p:val>
                                        </p:tav>
                                      </p:tavLst>
                                    </p:anim>
                                    <p:anim calcmode="lin" valueType="num">
                                      <p:cBhvr additive="base">
                                        <p:cTn id="384" dur="500">
                                          <p:stCondLst>
                                            <p:cond delay="0"/>
                                          </p:stCondLst>
                                        </p:cTn>
                                        <p:tgtEl>
                                          <p:spTgt spid="40"/>
                                        </p:tgtEl>
                                        <p:attrNameLst>
                                          <p:attrName>ppt_y</p:attrName>
                                        </p:attrNameLst>
                                      </p:cBhvr>
                                      <p:tavLst>
                                        <p:tav tm="0">
                                          <p:val>
                                            <p:strVal val="#ppt_y"/>
                                          </p:val>
                                        </p:tav>
                                        <p:tav tm="100000">
                                          <p:val>
                                            <p:strVal val="#ppt_y"/>
                                          </p:val>
                                        </p:tav>
                                      </p:tavLst>
                                    </p:anim>
                                  </p:childTnLst>
                                </p:cTn>
                              </p:par>
                              <p:par>
                                <p:cTn id="385" presetID="2" presetClass="entr" presetSubtype="2" fill="hold" grpId="2" nodeType="withEffect">
                                  <p:stCondLst>
                                    <p:cond delay="0"/>
                                  </p:stCondLst>
                                  <p:childTnLst>
                                    <p:set>
                                      <p:cBhvr>
                                        <p:cTn id="386" dur="1" fill="hold">
                                          <p:stCondLst>
                                            <p:cond delay="0"/>
                                          </p:stCondLst>
                                        </p:cTn>
                                        <p:tgtEl>
                                          <p:spTgt spid="40"/>
                                        </p:tgtEl>
                                        <p:attrNameLst>
                                          <p:attrName>style.visibility</p:attrName>
                                        </p:attrNameLst>
                                      </p:cBhvr>
                                      <p:to>
                                        <p:strVal val="visible"/>
                                      </p:to>
                                    </p:set>
                                    <p:anim calcmode="lin" valueType="num">
                                      <p:cBhvr additive="base">
                                        <p:cTn id="387" dur="500">
                                          <p:stCondLst>
                                            <p:cond delay="0"/>
                                          </p:stCondLst>
                                        </p:cTn>
                                        <p:tgtEl>
                                          <p:spTgt spid="40"/>
                                        </p:tgtEl>
                                        <p:attrNameLst>
                                          <p:attrName>ppt_x</p:attrName>
                                        </p:attrNameLst>
                                      </p:cBhvr>
                                      <p:tavLst>
                                        <p:tav tm="0">
                                          <p:val>
                                            <p:strVal val="1+#ppt_w/2"/>
                                          </p:val>
                                        </p:tav>
                                        <p:tav tm="100000">
                                          <p:val>
                                            <p:strVal val="#ppt_x"/>
                                          </p:val>
                                        </p:tav>
                                      </p:tavLst>
                                    </p:anim>
                                    <p:anim calcmode="lin" valueType="num">
                                      <p:cBhvr additive="base">
                                        <p:cTn id="388" dur="500">
                                          <p:stCondLst>
                                            <p:cond delay="0"/>
                                          </p:stCondLst>
                                        </p:cTn>
                                        <p:tgtEl>
                                          <p:spTgt spid="40"/>
                                        </p:tgtEl>
                                        <p:attrNameLst>
                                          <p:attrName>ppt_y</p:attrName>
                                        </p:attrNameLst>
                                      </p:cBhvr>
                                      <p:tavLst>
                                        <p:tav tm="0">
                                          <p:val>
                                            <p:strVal val="#ppt_y"/>
                                          </p:val>
                                        </p:tav>
                                        <p:tav tm="100000">
                                          <p:val>
                                            <p:strVal val="#ppt_y"/>
                                          </p:val>
                                        </p:tav>
                                      </p:tavLst>
                                    </p:anim>
                                  </p:childTnLst>
                                </p:cTn>
                              </p:par>
                              <p:par>
                                <p:cTn id="389" presetID="2" presetClass="entr" presetSubtype="2" fill="hold" grpId="3" nodeType="withEffect">
                                  <p:stCondLst>
                                    <p:cond delay="0"/>
                                  </p:stCondLst>
                                  <p:childTnLst>
                                    <p:set>
                                      <p:cBhvr>
                                        <p:cTn id="390" dur="1" fill="hold">
                                          <p:stCondLst>
                                            <p:cond delay="0"/>
                                          </p:stCondLst>
                                        </p:cTn>
                                        <p:tgtEl>
                                          <p:spTgt spid="40"/>
                                        </p:tgtEl>
                                        <p:attrNameLst>
                                          <p:attrName>style.visibility</p:attrName>
                                        </p:attrNameLst>
                                      </p:cBhvr>
                                      <p:to>
                                        <p:strVal val="visible"/>
                                      </p:to>
                                    </p:set>
                                    <p:anim calcmode="lin" valueType="num">
                                      <p:cBhvr additive="base">
                                        <p:cTn id="391" dur="500">
                                          <p:stCondLst>
                                            <p:cond delay="0"/>
                                          </p:stCondLst>
                                        </p:cTn>
                                        <p:tgtEl>
                                          <p:spTgt spid="40"/>
                                        </p:tgtEl>
                                        <p:attrNameLst>
                                          <p:attrName>ppt_x</p:attrName>
                                        </p:attrNameLst>
                                      </p:cBhvr>
                                      <p:tavLst>
                                        <p:tav tm="0">
                                          <p:val>
                                            <p:strVal val="1+#ppt_w/2"/>
                                          </p:val>
                                        </p:tav>
                                        <p:tav tm="100000">
                                          <p:val>
                                            <p:strVal val="#ppt_x"/>
                                          </p:val>
                                        </p:tav>
                                      </p:tavLst>
                                    </p:anim>
                                    <p:anim calcmode="lin" valueType="num">
                                      <p:cBhvr additive="base">
                                        <p:cTn id="392" dur="500">
                                          <p:stCondLst>
                                            <p:cond delay="0"/>
                                          </p:stCondLst>
                                        </p:cTn>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3" grpId="4" animBg="1"/>
      <p:bldP spid="3" grpId="5"/>
      <p:bldP spid="3" grpId="6" animBg="1"/>
      <p:bldP spid="3" grpId="7"/>
      <p:bldP spid="3" grpId="8" animBg="1"/>
      <p:bldP spid="3" grpId="9"/>
      <p:bldP spid="3" grpId="10" animBg="1"/>
      <p:bldP spid="3" grpId="11"/>
      <p:bldP spid="3" grpId="12" animBg="1"/>
      <p:bldP spid="3" grpId="13"/>
      <p:bldP spid="3" grpId="14" animBg="1"/>
      <p:bldP spid="3" grpId="15"/>
      <p:bldP spid="3" grpId="16" animBg="1"/>
      <p:bldP spid="3" grpId="17"/>
      <p:bldP spid="3" grpId="18" animBg="1"/>
      <p:bldP spid="3" grpId="19"/>
      <p:bldP spid="3" grpId="20" animBg="1"/>
      <p:bldP spid="3" grpId="21"/>
      <p:bldP spid="3" grpId="22" animBg="1"/>
      <p:bldP spid="3" grpId="23"/>
      <p:bldP spid="3" grpId="24" animBg="1"/>
      <p:bldP spid="3" grpId="25"/>
      <p:bldP spid="3" grpId="26" animBg="1"/>
      <p:bldP spid="3" grpId="27"/>
      <p:bldP spid="3" grpId="28" animBg="1"/>
      <p:bldP spid="3" grpId="29"/>
      <p:bldP spid="3" grpId="30" animBg="1"/>
      <p:bldP spid="3" grpId="31"/>
      <p:bldP spid="3" grpId="32" animBg="1"/>
      <p:bldP spid="3" grpId="33"/>
      <p:bldP spid="3" grpId="34" animBg="1"/>
      <p:bldP spid="3" grpId="35"/>
      <p:bldP spid="3" grpId="36" animBg="1"/>
      <p:bldP spid="3" grpId="37"/>
      <p:bldP spid="3" grpId="38" animBg="1"/>
      <p:bldP spid="3" grpId="39"/>
      <p:bldP spid="3" grpId="40" animBg="1"/>
      <p:bldP spid="3" grpId="41"/>
      <p:bldP spid="3" grpId="42" animBg="1"/>
      <p:bldP spid="3" grpId="43"/>
      <p:bldP spid="3" grpId="44" animBg="1"/>
      <p:bldP spid="3" grpId="45"/>
      <p:bldP spid="3" grpId="46" animBg="1"/>
      <p:bldP spid="3" grpId="47"/>
      <p:bldP spid="3" grpId="48" animBg="1"/>
      <p:bldP spid="3" grpId="49"/>
      <p:bldP spid="3" grpId="50" animBg="1"/>
      <p:bldP spid="3" grpId="51"/>
      <p:bldP spid="3" grpId="52" animBg="1"/>
      <p:bldP spid="3" grpId="53"/>
      <p:bldP spid="3" grpId="54" animBg="1"/>
      <p:bldP spid="3" grpId="55"/>
      <p:bldP spid="3" grpId="56" animBg="1"/>
      <p:bldP spid="3" grpId="57"/>
      <p:bldP spid="3" grpId="58" animBg="1"/>
      <p:bldP spid="3" grpId="59"/>
      <p:bldP spid="3" grpId="60" animBg="1"/>
      <p:bldP spid="3" grpId="61"/>
      <p:bldP spid="3" grpId="62" animBg="1"/>
      <p:bldP spid="3" grpId="63"/>
      <p:bldP spid="3" grpId="64" animBg="1"/>
      <p:bldP spid="3" grpId="65"/>
      <p:bldP spid="3" grpId="66" animBg="1"/>
      <p:bldP spid="3" grpId="67"/>
      <p:bldP spid="3" grpId="68" animBg="1"/>
      <p:bldP spid="3" grpId="69"/>
      <p:bldP spid="3" grpId="70" animBg="1"/>
      <p:bldP spid="3" grpId="71"/>
      <p:bldP spid="3" grpId="72" animBg="1"/>
      <p:bldP spid="3" grpId="73"/>
      <p:bldP spid="3" grpId="74" animBg="1"/>
      <p:bldP spid="3" grpId="75"/>
      <p:bldP spid="3" grpId="76" animBg="1"/>
      <p:bldP spid="3" grpId="77"/>
      <p:bldP spid="3" grpId="78" animBg="1"/>
      <p:bldP spid="3" grpId="79"/>
      <p:bldP spid="3" grpId="80" animBg="1"/>
      <p:bldP spid="3" grpId="81"/>
      <p:bldP spid="3" grpId="82" animBg="1"/>
      <p:bldP spid="3" grpId="83"/>
      <p:bldP spid="3" grpId="84" animBg="1"/>
      <p:bldP spid="3" grpId="85"/>
      <p:bldP spid="3" grpId="86" animBg="1"/>
      <p:bldP spid="3" grpId="87"/>
      <p:bldP spid="37" grpId="0" animBg="1"/>
      <p:bldP spid="37" grpId="1"/>
      <p:bldP spid="37" grpId="2" animBg="1"/>
      <p:bldP spid="37" grpId="3"/>
      <p:bldP spid="40" grpId="0" animBg="1"/>
      <p:bldP spid="40" grpId="1"/>
      <p:bldP spid="40" grpId="2" animBg="1"/>
      <p:bldP spid="40" grpId="3"/>
    </p:bldLst>
  </p:timing>
</p:sld>
</file>

<file path=ppt/slides/slide24.xml><?xml version="1.0" encoding="utf-8"?>
<p:sld xmlns:a="http://schemas.openxmlformats.org/drawingml/2006/main" xmlns:r="http://schemas.openxmlformats.org/officeDocument/2006/relationships" xmlns:p="http://schemas.openxmlformats.org/presentationml/2006/main">
  <p:cSld name="slide24">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80F7451E-6D87-4FDC-92B0-7CB1336762E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1F6AF4-9CCE-4B99-9C61-93EB18CA8A29}"/>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74A9C348-7F04-4B22-BFFF-2C3707D049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92FFE71-283C-4FD9-BE82-F165966C35C8}"/>
              </a:ext>
            </a:extLst>
          </p:cNvPr>
          <p:cNvGrpSpPr/>
          <p:nvPr/>
        </p:nvGrpSpPr>
        <p:grpSpPr>
          <a:xfrm>
            <a:off x="954613" y="165561"/>
            <a:ext cx="10524813" cy="1309034"/>
            <a:chOff x="1049651" y="221381"/>
            <a:chExt cx="6380552" cy="1309034"/>
          </a:xfrm>
        </p:grpSpPr>
        <p:sp>
          <p:nvSpPr>
            <p:cNvPr id="4" name="Title 1">
              <a:extLst>
                <a:ext uri="{AA3F2DAC-A128-4544-906D-7237F65BDB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8F5962-09E3-4EB5-9624-798936EBC738}"/>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Data collection &amp; Model Training</a:t>
              </a:r>
            </a:p>
          </p:txBody>
        </p:sp>
        <p:cxnSp>
          <p:nvCxnSpPr>
            <p:cNvPr id="5" name="Straight Connector 5">
              <a:extLst>
                <a:ext uri="{90CA8CE5-8924-4FD4-9092-FD38E581057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80E144-272D-4715-A4EB-7626E50EEA5A}"/>
                </a:ext>
              </a:extLst>
            </p:cNvPr>
            <p:cNvCxnSpPr/>
            <p:nvPr/>
          </p:nvCxnSpPr>
          <p:spPr>
            <a:xfrm>
              <a:off x="1116202" y="994718"/>
              <a:ext cx="856701" cy="0"/>
            </a:xfrm>
            <a:prstGeom prst="line">
              <a:avLst/>
            </a:prstGeom>
          </p:spPr>
          <p:style>
            <a:lnRef idx="3">
              <a:schemeClr val="accent1"/>
            </a:lnRef>
            <a:fillRef idx="0">
              <a:schemeClr val="accent1"/>
            </a:fillRef>
            <a:effectRef idx="0">
              <a:schemeClr val="accent1"/>
            </a:effectRef>
            <a:fontRef idx="minor">
              <a:schemeClr val="tx1"/>
            </a:fontRef>
          </p:style>
        </p:cxnSp>
      </p:grpSp>
      <p:pic>
        <p:nvPicPr>
          <p:cNvPr id="6" name="Picture 10">
            <a:extLst>
              <a:ext uri="{4E2DB8DD-7E28-4F34-BFDB-BE5FBE8CBB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6E6E702-0CAD-4F93-8375-BACC7929F2DA}"/>
              </a:ext>
            </a:extLst>
          </p:cNvPr>
          <p:cNvPicPr>
            <a:picLocks noChangeAspect="1"/>
          </p:cNvPicPr>
          <p:nvPr/>
        </p:nvPicPr>
        <p:blipFill>
          <a:blip r:embed="rId2"/>
          <a:stretch>
            <a:fillRect/>
          </a:stretch>
        </p:blipFill>
        <p:spPr>
          <a:xfrm>
            <a:off x="242040" y="3987797"/>
            <a:ext cx="5447286" cy="2550765"/>
          </a:xfrm>
          <a:prstGeom prst="rect">
            <a:avLst/>
          </a:prstGeom>
          <a:noFill/>
          <a:ln>
            <a:solidFill>
              <a:schemeClr val="accent6">
                <a:lumMod val="75000"/>
              </a:schemeClr>
            </a:solidFill>
          </a:ln>
        </p:spPr>
      </p:pic>
      <p:pic>
        <p:nvPicPr>
          <p:cNvPr id="7" name="Content Placeholder 16">
            <a:extLst>
              <a:ext uri="{467FE7D7-F250-4399-923F-3673E98314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6599E7C-40DA-4E6E-B0C5-4F4080BACD43}"/>
              </a:ext>
            </a:extLst>
          </p:cNvPr>
          <p:cNvPicPr>
            <a:picLocks noGrp="1" noChangeAspect="1"/>
          </p:cNvPicPr>
          <p:nvPr>
            <p:ph idx="1"/>
          </p:nvPr>
        </p:nvPicPr>
        <p:blipFill>
          <a:blip r:embed="rId3"/>
          <a:stretch>
            <a:fillRect/>
          </a:stretch>
        </p:blipFill>
        <p:spPr>
          <a:xfrm>
            <a:off x="217947" y="938897"/>
            <a:ext cx="5471377" cy="2769697"/>
          </a:xfrm>
          <a:noFill/>
          <a:ln>
            <a:solidFill>
              <a:schemeClr val="accent6"/>
            </a:solidFill>
          </a:ln>
        </p:spPr>
      </p:pic>
      <p:pic>
        <p:nvPicPr>
          <p:cNvPr id="8" name="Picture 18">
            <a:extLst>
              <a:ext uri="{0CE5928E-7F6D-42B1-97C4-9B6DB9B57BD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F856F83-E306-4447-8607-E9898428D52F}"/>
              </a:ext>
            </a:extLst>
          </p:cNvPr>
          <p:cNvPicPr>
            <a:picLocks noChangeAspect="1"/>
          </p:cNvPicPr>
          <p:nvPr/>
        </p:nvPicPr>
        <p:blipFill>
          <a:blip r:embed="rId4"/>
          <a:stretch>
            <a:fillRect/>
          </a:stretch>
        </p:blipFill>
        <p:spPr>
          <a:xfrm>
            <a:off x="6102767" y="1034912"/>
            <a:ext cx="4963218" cy="2673682"/>
          </a:xfrm>
          <a:prstGeom prst="rect">
            <a:avLst/>
          </a:prstGeom>
          <a:noFill/>
          <a:ln>
            <a:solidFill>
              <a:schemeClr val="accent6"/>
            </a:solidFill>
          </a:ln>
        </p:spPr>
      </p:pic>
      <p:pic>
        <p:nvPicPr>
          <p:cNvPr id="9" name="Picture 20">
            <a:extLst>
              <a:ext uri="{E92E52D8-A0C2-47C3-8CBE-2A1BDDD6203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DC64C0-C658-43E5-9688-2F2020457165}"/>
              </a:ext>
            </a:extLst>
          </p:cNvPr>
          <p:cNvPicPr>
            <a:picLocks noChangeAspect="1"/>
          </p:cNvPicPr>
          <p:nvPr/>
        </p:nvPicPr>
        <p:blipFill>
          <a:blip r:embed="rId5"/>
          <a:stretch>
            <a:fillRect/>
          </a:stretch>
        </p:blipFill>
        <p:spPr>
          <a:xfrm>
            <a:off x="6096000" y="4024871"/>
            <a:ext cx="5152571" cy="2420831"/>
          </a:xfrm>
          <a:prstGeom prst="rect">
            <a:avLst/>
          </a:prstGeom>
          <a:noFill/>
          <a:ln>
            <a:solidFill>
              <a:schemeClr val="accent6"/>
            </a:solidFill>
          </a:ln>
        </p:spPr>
      </p:pic>
      <p:sp>
        <p:nvSpPr>
          <p:cNvPr id="10" name="TextBox 1">
            <a:extLst>
              <a:ext uri="{DD351544-35A0-4304-8A00-D47AE9E5A0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C3ACCF-A9CA-4F8C-9A4F-549A8270D709}"/>
              </a:ext>
            </a:extLst>
          </p:cNvPr>
          <p:cNvSpPr txBox="1"/>
          <p:nvPr/>
        </p:nvSpPr>
        <p:spPr>
          <a:xfrm>
            <a:off x="8171543" y="6445703"/>
            <a:ext cx="4020457" cy="369332"/>
          </a:xfrm>
          <a:prstGeom prst="rect">
            <a:avLst/>
          </a:prstGeom>
          <a:noFill/>
        </p:spPr>
        <p:txBody>
          <a:bodyPr wrap="square" rtlCol="0">
            <a:spAutoFit/>
          </a:bodyPr>
          <a:lstStyle/>
          <a:p>
            <a:r>
              <a:rPr lang="en-US" sz="1800" dirty="0">
                <a:solidFill>
                  <a:schemeClr val="accent1">
                    <a:lumMod val="50000"/>
                  </a:schemeClr>
                </a:solidFill>
              </a:rPr>
              <a:t>IT21282072 |Satkurulingam</a:t>
            </a:r>
            <a:r>
              <a:rPr lang="en-US" sz="1800" dirty="0" err="1">
                <a:solidFill>
                  <a:schemeClr val="accent1">
                    <a:lumMod val="50000"/>
                  </a:schemeClr>
                </a:solidFill>
              </a:rPr>
              <a:t>.</a:t>
            </a:r>
            <a:r>
              <a:rPr lang="en-US" sz="1800" dirty="0">
                <a:solidFill>
                  <a:schemeClr val="accent1">
                    <a:lumMod val="50000"/>
                  </a:schemeClr>
                </a:solidFill>
              </a:rPr>
              <a:t>S</a:t>
            </a:r>
          </a:p>
        </p:txBody>
      </p:sp>
    </p:spTree>
    <p:extLst>
      <p:ext uri="{4911F978-CADA-40D7-9BFE-97C5A532897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stCondLst>
                                            <p:cond delay="0"/>
                                          </p:stCondLst>
                                        </p:cTn>
                                        <p:tgtEl>
                                          <p:spTgt spid="7"/>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stCondLst>
                                            <p:cond delay="0"/>
                                          </p:stCondLst>
                                        </p:cTn>
                                        <p:tgtEl>
                                          <p:spTgt spid="9"/>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40" dur="500">
                                          <p:stCondLst>
                                            <p:cond delay="0"/>
                                          </p:stCondLst>
                                        </p:cTn>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name="slide25">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C6091A5B-DE2C-4200-8F8E-CB32DF040C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2EB800-01EF-47F2-8B09-BFE20D162046}"/>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091F5F8C-BAF9-4E6D-9432-A51E46177E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7B5EF7D-64C1-4F0B-9553-C64131154707}"/>
              </a:ext>
            </a:extLst>
          </p:cNvPr>
          <p:cNvGrpSpPr/>
          <p:nvPr/>
        </p:nvGrpSpPr>
        <p:grpSpPr>
          <a:xfrm>
            <a:off x="555585" y="28770"/>
            <a:ext cx="6380552" cy="1309034"/>
            <a:chOff x="1049651" y="221381"/>
            <a:chExt cx="6380552" cy="1309034"/>
          </a:xfrm>
        </p:grpSpPr>
        <p:sp>
          <p:nvSpPr>
            <p:cNvPr id="4" name="Title 1">
              <a:extLst>
                <a:ext uri="{100A5CC2-A89C-4E42-9527-AF64DEBBF01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756DFA-4936-4345-84F4-BD08784736C4}"/>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Model Selection</a:t>
              </a:r>
            </a:p>
          </p:txBody>
        </p:sp>
        <p:cxnSp>
          <p:nvCxnSpPr>
            <p:cNvPr id="5" name="Straight Connector 5">
              <a:extLst>
                <a:ext uri="{25A8B63F-8B2C-4462-8605-C5F539E072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E36C7A-0614-48A0-AE92-EB2CBD4385C5}"/>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pic>
        <p:nvPicPr>
          <p:cNvPr id="6" name="Picture 9">
            <a:extLst>
              <a:ext uri="{06FACF52-A58C-4359-AD09-73F49E8436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70E22F-C91A-44C6-B5C0-71ECBA64C107}"/>
              </a:ext>
            </a:extLst>
          </p:cNvPr>
          <p:cNvPicPr>
            <a:picLocks noChangeAspect="1"/>
          </p:cNvPicPr>
          <p:nvPr/>
        </p:nvPicPr>
        <p:blipFill>
          <a:blip r:embed="rId2"/>
          <a:srcRect t="8141"/>
          <a:stretch>
            <a:fillRect/>
          </a:stretch>
        </p:blipFill>
        <p:spPr>
          <a:xfrm>
            <a:off x="555586" y="1074057"/>
            <a:ext cx="4202613" cy="2998789"/>
          </a:xfrm>
          <a:prstGeom prst="rect">
            <a:avLst/>
          </a:prstGeom>
          <a:noFill/>
        </p:spPr>
      </p:pic>
      <p:pic>
        <p:nvPicPr>
          <p:cNvPr id="7" name="Picture 10">
            <a:extLst>
              <a:ext uri="{9877DAA8-97B3-4ABE-B880-5297958849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1BC460-C57B-465C-8A2E-2DFEB0766FEF}"/>
              </a:ext>
            </a:extLst>
          </p:cNvPr>
          <p:cNvPicPr>
            <a:picLocks noChangeAspect="1"/>
          </p:cNvPicPr>
          <p:nvPr/>
        </p:nvPicPr>
        <p:blipFill>
          <a:blip r:embed="rId3"/>
          <a:srcRect r="50000"/>
          <a:stretch>
            <a:fillRect/>
          </a:stretch>
        </p:blipFill>
        <p:spPr>
          <a:xfrm>
            <a:off x="6753290" y="430208"/>
            <a:ext cx="4030647" cy="2998789"/>
          </a:xfrm>
          <a:prstGeom prst="rect">
            <a:avLst/>
          </a:prstGeom>
          <a:noFill/>
        </p:spPr>
      </p:pic>
      <p:pic>
        <p:nvPicPr>
          <p:cNvPr id="8" name="Picture 11">
            <a:extLst>
              <a:ext uri="{EE1C3C20-E005-445F-926E-5C94C6B71D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A0770A-D949-4E7B-B05D-5473FEEA468E}"/>
              </a:ext>
            </a:extLst>
          </p:cNvPr>
          <p:cNvPicPr>
            <a:picLocks noChangeAspect="1"/>
          </p:cNvPicPr>
          <p:nvPr/>
        </p:nvPicPr>
        <p:blipFill>
          <a:blip r:embed="rId3"/>
          <a:srcRect l="50848"/>
          <a:stretch>
            <a:fillRect/>
          </a:stretch>
        </p:blipFill>
        <p:spPr>
          <a:xfrm>
            <a:off x="4412343" y="3883339"/>
            <a:ext cx="3904342" cy="2562364"/>
          </a:xfrm>
          <a:prstGeom prst="rect">
            <a:avLst/>
          </a:prstGeom>
          <a:noFill/>
        </p:spPr>
      </p:pic>
      <p:sp>
        <p:nvSpPr>
          <p:cNvPr id="9" name="TextBox 1">
            <a:extLst>
              <a:ext uri="{4C528E8E-05C8-4389-9A5A-54683493D6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4B82DDE-C29A-4896-B4B7-DE7265B05869}"/>
              </a:ext>
            </a:extLst>
          </p:cNvPr>
          <p:cNvSpPr txBox="1"/>
          <p:nvPr/>
        </p:nvSpPr>
        <p:spPr>
          <a:xfrm>
            <a:off x="8171543" y="6445703"/>
            <a:ext cx="4020457" cy="369332"/>
          </a:xfrm>
          <a:prstGeom prst="rect">
            <a:avLst/>
          </a:prstGeom>
          <a:noFill/>
        </p:spPr>
        <p:txBody>
          <a:bodyPr wrap="square" rtlCol="0">
            <a:spAutoFit/>
          </a:bodyPr>
          <a:lstStyle/>
          <a:p>
            <a:r>
              <a:rPr lang="en-US" sz="1800" dirty="0">
                <a:solidFill>
                  <a:schemeClr val="accent1">
                    <a:lumMod val="50000"/>
                  </a:schemeClr>
                </a:solidFill>
              </a:rPr>
              <a:t>IT21282072 |Satkurulingam</a:t>
            </a:r>
            <a:r>
              <a:rPr lang="en-US" sz="1800" dirty="0" err="1">
                <a:solidFill>
                  <a:schemeClr val="accent1">
                    <a:lumMod val="50000"/>
                  </a:schemeClr>
                </a:solidFill>
              </a:rPr>
              <a:t>.</a:t>
            </a:r>
            <a:r>
              <a:rPr lang="en-US" sz="1800" dirty="0">
                <a:solidFill>
                  <a:schemeClr val="accent1">
                    <a:lumMod val="50000"/>
                  </a:schemeClr>
                </a:solidFill>
              </a:rPr>
              <a:t>S</a:t>
            </a:r>
          </a:p>
        </p:txBody>
      </p:sp>
    </p:spTree>
    <p:extLst>
      <p:ext uri="{3199564C-B44B-48DC-BBDD-DCA4FA053A1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stCondLst>
                                            <p:cond delay="0"/>
                                          </p:stCondLst>
                                        </p:cTn>
                                        <p:tgtEl>
                                          <p:spTgt spid="7"/>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name="slide14">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5FAB78B2-F550-489D-831B-E0482DEFD0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663EAA8-79D8-43A1-A95F-3A454BBB4D11}"/>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Content Placeholder 2">
            <a:extLst>
              <a:ext uri="{B4EE97F7-3941-4DD0-876C-C2C61BD868D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8C4878-91D6-4F68-8B05-165DBC33F8D9}"/>
              </a:ext>
            </a:extLst>
          </p:cNvPr>
          <p:cNvSpPr>
            <a:spLocks noGrp="1"/>
          </p:cNvSpPr>
          <p:nvPr>
            <p:ph idx="1"/>
          </p:nvPr>
        </p:nvSpPr>
        <p:spPr>
          <a:xfrm>
            <a:off x="5871352" y="1796458"/>
            <a:ext cx="5483189" cy="4457453"/>
          </a:xfrm>
        </p:spPr>
        <p:txBody>
          <a:bodyPr rtlCol="0">
            <a:normAutofit/>
          </a:bodyPr>
          <a:lstStyle/>
          <a:p>
            <a:r>
              <a:rPr lang="en-US" dirty="0"/>
              <a:t>Trained Ml model for topology poisoning attack </a:t>
            </a:r>
          </a:p>
          <a:p>
            <a:r>
              <a:rPr lang="en-US" dirty="0"/>
              <a:t>Checked it with real data </a:t>
            </a:r>
          </a:p>
          <a:p>
            <a:r>
              <a:rPr lang="en-US" dirty="0"/>
              <a:t>Set up Opendaylight and </a:t>
            </a:r>
            <a:r>
              <a:rPr lang="en-US" dirty="0" err="1"/>
              <a:t>mininet</a:t>
            </a:r>
            <a:r>
              <a:rPr lang="en-US" dirty="0"/>
              <a:t> in Kali Linux</a:t>
            </a:r>
          </a:p>
          <a:p>
            <a:r>
              <a:rPr lang="en-US" dirty="0"/>
              <a:t>Stimulated topology poisoning attack using </a:t>
            </a:r>
            <a:r>
              <a:rPr lang="en-US" dirty="0" err="1"/>
              <a:t>scapy</a:t>
            </a:r>
          </a:p>
          <a:p>
            <a:endParaRPr lang="en-US" dirty="0" err="1"/>
          </a:p>
          <a:p>
            <a:pPr marL="0" indent="0">
              <a:buNone/>
            </a:pPr>
            <a:endParaRPr lang="en-US" dirty="0"/>
          </a:p>
        </p:txBody>
      </p:sp>
      <p:grpSp>
        <p:nvGrpSpPr>
          <p:cNvPr id="4" name="Group 3">
            <a:extLst>
              <a:ext uri="{AD94D30D-C86D-452E-80E7-B8DDAE7957A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9334B5-6558-44A7-B7EA-751C09A8CE76}"/>
              </a:ext>
            </a:extLst>
          </p:cNvPr>
          <p:cNvGrpSpPr/>
          <p:nvPr/>
        </p:nvGrpSpPr>
        <p:grpSpPr>
          <a:xfrm>
            <a:off x="973148" y="346509"/>
            <a:ext cx="6380552" cy="1309034"/>
            <a:chOff x="1049651" y="221381"/>
            <a:chExt cx="6380552" cy="1309034"/>
          </a:xfrm>
        </p:grpSpPr>
        <p:sp>
          <p:nvSpPr>
            <p:cNvPr id="5" name="Title 1">
              <a:extLst>
                <a:ext uri="{19343D1B-3ADC-4EEC-BE25-0796B9AC91C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7E249DA-A3F6-42AD-AA0D-D878C6EDA97C}"/>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working product</a:t>
              </a:r>
            </a:p>
          </p:txBody>
        </p:sp>
        <p:cxnSp>
          <p:nvCxnSpPr>
            <p:cNvPr id="6" name="Straight Connector 5">
              <a:extLst>
                <a:ext uri="{F5041967-AD74-4D88-9DA1-46E1A274E1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F300980-B128-4DBE-996E-40FDFCF43283}"/>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7" name="TextBox 6">
            <a:extLst>
              <a:ext uri="{B7259365-0625-46D0-A48E-11B84074FE9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B125621-DB40-4B63-BF34-A9BC0FE74093}"/>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IT21282072 |Satkurulingam</a:t>
            </a:r>
            <a:r>
              <a:rPr lang="en-US" sz="1800" dirty="0" err="1">
                <a:solidFill>
                  <a:schemeClr val="accent1">
                    <a:lumMod val="50000"/>
                  </a:schemeClr>
                </a:solidFill>
              </a:rPr>
              <a:t>.</a:t>
            </a:r>
            <a:r>
              <a:rPr lang="en-US" sz="1800" dirty="0">
                <a:solidFill>
                  <a:schemeClr val="accent1">
                    <a:lumMod val="50000"/>
                  </a:schemeClr>
                </a:solidFill>
              </a:rPr>
              <a:t>S</a:t>
            </a:r>
          </a:p>
        </p:txBody>
      </p:sp>
      <p:pic>
        <p:nvPicPr>
          <p:cNvPr id="8" name="Picture 8" descr="A screenshot of a computer&#10;&#10;AI-generated content may be incorrect.">
            <a:extLst>
              <a:ext uri="{DC3D6435-47F5-4C56-BBFD-E018F1DC7D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A664AF-4877-49D8-9F03-ECB8D8BD1377}"/>
              </a:ext>
            </a:extLst>
          </p:cNvPr>
          <p:cNvPicPr>
            <a:picLocks noChangeAspect="1"/>
          </p:cNvPicPr>
          <p:nvPr/>
        </p:nvPicPr>
        <p:blipFill>
          <a:blip r:embed="rId2"/>
          <a:stretch>
            <a:fillRect/>
          </a:stretch>
        </p:blipFill>
        <p:spPr>
          <a:xfrm>
            <a:off x="-74723" y="2151926"/>
            <a:ext cx="5976880" cy="3746497"/>
          </a:xfrm>
          <a:prstGeom prst="rect">
            <a:avLst/>
          </a:prstGeom>
          <a:noFill/>
        </p:spPr>
      </p:pic>
    </p:spTree>
    <p:extLst>
      <p:ext uri="{BE83B5BE-F59F-440F-9F97-4AC721A2538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p:tgtEl>
                                          <p:spTgt spid="4"/>
                                        </p:tgtEl>
                                        <p:attrNameLst>
                                          <p:attrName>ppt_x</p:attrName>
                                        </p:attrNameLst>
                                      </p:cBhvr>
                                      <p:tavLst>
                                        <p:tav tm="0">
                                          <p:val>
                                            <p:strVal val="#ppt_x"/>
                                          </p:val>
                                        </p:tav>
                                        <p:tav tm="100000">
                                          <p:val>
                                            <p:strVal val="#ppt_x"/>
                                          </p:val>
                                        </p:tav>
                                      </p:tavLst>
                                    </p:anim>
                                    <p:anim calcmode="lin" valueType="num">
                                      <p:cBhvr>
                                        <p:cTn id="9" dur="1000"/>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p:tgtEl>
                                          <p:spTgt spid="4"/>
                                        </p:tgtEl>
                                        <p:attrNameLst>
                                          <p:attrName>ppt_x</p:attrName>
                                        </p:attrNameLst>
                                      </p:cBhvr>
                                      <p:tavLst>
                                        <p:tav tm="0">
                                          <p:val>
                                            <p:strVal val="#ppt_x"/>
                                          </p:val>
                                        </p:tav>
                                        <p:tav tm="100000">
                                          <p:val>
                                            <p:strVal val="#ppt_x"/>
                                          </p:val>
                                        </p:tav>
                                      </p:tavLst>
                                    </p:anim>
                                    <p:anim calcmode="lin" valueType="num">
                                      <p:cBhvr>
                                        <p:cTn id="14" dur="1000"/>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p:tgtEl>
                                          <p:spTgt spid="4"/>
                                        </p:tgtEl>
                                        <p:attrNameLst>
                                          <p:attrName>ppt_x</p:attrName>
                                        </p:attrNameLst>
                                      </p:cBhvr>
                                      <p:tavLst>
                                        <p:tav tm="0">
                                          <p:val>
                                            <p:strVal val="#ppt_x"/>
                                          </p:val>
                                        </p:tav>
                                        <p:tav tm="100000">
                                          <p:val>
                                            <p:strVal val="#ppt_x"/>
                                          </p:val>
                                        </p:tav>
                                      </p:tavLst>
                                    </p:anim>
                                    <p:anim calcmode="lin" valueType="num">
                                      <p:cBhvr>
                                        <p:cTn id="19" dur="1000"/>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p:bldP spid="4" grpId="2" animBg="1"/>
      <p:bldP spid="4" grpId="3"/>
    </p:bldLst>
  </p:timing>
</p:sld>
</file>

<file path=ppt/slides/slide27.xml><?xml version="1.0" encoding="utf-8"?>
<p:sld xmlns:a="http://schemas.openxmlformats.org/drawingml/2006/main" xmlns:r="http://schemas.openxmlformats.org/officeDocument/2006/relationships" xmlns:p="http://schemas.openxmlformats.org/presentationml/2006/main">
  <p:cSld name="slide16">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71F14F2C-4FF2-45E7-A262-91590D26EF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AF07B4B-9640-4B53-9442-97FD0DF195B8}"/>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Content Placeholder 2">
            <a:extLst>
              <a:ext uri="{2826F4CD-3640-48E1-B8E6-97B571AD13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46BA91-ABC3-493A-8977-B1A02BE5A0F7}"/>
              </a:ext>
            </a:extLst>
          </p:cNvPr>
          <p:cNvSpPr>
            <a:spLocks noGrp="1"/>
          </p:cNvSpPr>
          <p:nvPr>
            <p:ph idx="1"/>
          </p:nvPr>
        </p:nvSpPr>
        <p:spPr>
          <a:xfrm>
            <a:off x="701040" y="1796458"/>
            <a:ext cx="10653503" cy="4457453"/>
          </a:xfrm>
        </p:spPr>
        <p:txBody>
          <a:bodyPr rtlCol="0">
            <a:normAutofit/>
          </a:bodyPr>
          <a:lstStyle/>
          <a:p>
            <a:pPr>
              <a:buFont typeface="Wingdings"/>
              <a:buChar char=""/>
            </a:pPr>
            <a:r>
              <a:rPr lang="en-US" b="1" dirty="0">
                <a:latin typeface="+mn-lt"/>
              </a:rPr>
              <a:t>Integrate </a:t>
            </a:r>
            <a:r>
              <a:rPr lang="en-US" b="1" dirty="0" err="1">
                <a:latin typeface="+mn-lt"/>
              </a:rPr>
              <a:t>FastAPI</a:t>
            </a:r>
            <a:r>
              <a:rPr lang="en-US" b="1" dirty="0">
                <a:latin typeface="+mn-lt"/>
              </a:rPr>
              <a:t> with my backend</a:t>
            </a:r>
          </a:p>
          <a:p>
            <a:pPr marL="0" indent="0">
              <a:buNone/>
            </a:pPr>
            <a:endParaRPr lang="en-US" b="1" dirty="0">
              <a:latin typeface="+mn-lt"/>
            </a:endParaRPr>
          </a:p>
          <a:p>
            <a:pPr>
              <a:buFont typeface="Wingdings"/>
              <a:buChar char=""/>
            </a:pPr>
            <a:r>
              <a:rPr lang="en-US" b="1" dirty="0">
                <a:latin typeface="+mn-lt"/>
              </a:rPr>
              <a:t>Integrate </a:t>
            </a:r>
            <a:r>
              <a:rPr lang="en-US" b="1" dirty="0" err="1">
                <a:latin typeface="+mn-lt"/>
              </a:rPr>
              <a:t>FatAPI</a:t>
            </a:r>
            <a:r>
              <a:rPr lang="en-US" b="1" dirty="0">
                <a:latin typeface="+mn-lt"/>
              </a:rPr>
              <a:t> with Frontend</a:t>
            </a:r>
          </a:p>
          <a:p>
            <a:pPr marL="0" indent="0">
              <a:buNone/>
            </a:pPr>
            <a:endParaRPr lang="en-US" b="1" dirty="0">
              <a:latin typeface="+mn-lt"/>
            </a:endParaRPr>
          </a:p>
          <a:p>
            <a:pPr>
              <a:buFont typeface="Wingdings"/>
              <a:buChar char=""/>
            </a:pPr>
            <a:r>
              <a:rPr lang="en-US" b="1" dirty="0">
                <a:latin typeface="+mn-lt"/>
              </a:rPr>
              <a:t>Implement the real time treat detection and mitigation</a:t>
            </a:r>
          </a:p>
        </p:txBody>
      </p:sp>
      <p:grpSp>
        <p:nvGrpSpPr>
          <p:cNvPr id="4" name="Group 3">
            <a:extLst>
              <a:ext uri="{02AD9C86-DD1A-47E6-B354-96516A8FE9C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87B8D84-03E3-4C4D-B4D7-E3E9A678FA72}"/>
              </a:ext>
            </a:extLst>
          </p:cNvPr>
          <p:cNvGrpSpPr/>
          <p:nvPr/>
        </p:nvGrpSpPr>
        <p:grpSpPr>
          <a:xfrm>
            <a:off x="973148" y="346509"/>
            <a:ext cx="6380552" cy="1309034"/>
            <a:chOff x="1049651" y="221381"/>
            <a:chExt cx="6380552" cy="1309034"/>
          </a:xfrm>
        </p:grpSpPr>
        <p:sp>
          <p:nvSpPr>
            <p:cNvPr id="5" name="Title 1">
              <a:extLst>
                <a:ext uri="{F6045886-D6C6-4C0A-BB58-875FE8BE27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78248F-C2BC-4232-99DA-1CA3F534FE9C}"/>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Future step</a:t>
              </a:r>
            </a:p>
          </p:txBody>
        </p:sp>
        <p:cxnSp>
          <p:nvCxnSpPr>
            <p:cNvPr id="6" name="Straight Connector 5">
              <a:extLst>
                <a:ext uri="{B8C98D55-5D1D-44FF-95CE-6178FCF0B7D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DB3943-A4A2-4B38-8DE7-6EA9C3846833}"/>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7" name="TextBox 6">
            <a:extLst>
              <a:ext uri="{39494DF9-96AD-47BF-A421-2E3283A539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E953CA-F635-4C5F-B35F-65F5027554F1}"/>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IT21282072 |Satkurulingam</a:t>
            </a:r>
            <a:r>
              <a:rPr lang="en-US" sz="1800" dirty="0" err="1">
                <a:solidFill>
                  <a:schemeClr val="accent1">
                    <a:lumMod val="50000"/>
                  </a:schemeClr>
                </a:solidFill>
              </a:rPr>
              <a:t>.</a:t>
            </a:r>
            <a:r>
              <a:rPr lang="en-US" sz="1800" dirty="0">
                <a:solidFill>
                  <a:schemeClr val="accent1">
                    <a:lumMod val="50000"/>
                  </a:schemeClr>
                </a:solidFill>
              </a:rPr>
              <a:t>S</a:t>
            </a:r>
          </a:p>
        </p:txBody>
      </p:sp>
    </p:spTree>
    <p:extLst>
      <p:ext uri="{5F316471-B60A-4FB8-B722-89084AE5AEE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p:tgtEl>
                                          <p:spTgt spid="4"/>
                                        </p:tgtEl>
                                        <p:attrNameLst>
                                          <p:attrName>ppt_x</p:attrName>
                                        </p:attrNameLst>
                                      </p:cBhvr>
                                      <p:tavLst>
                                        <p:tav tm="0">
                                          <p:val>
                                            <p:strVal val="#ppt_x"/>
                                          </p:val>
                                        </p:tav>
                                        <p:tav tm="100000">
                                          <p:val>
                                            <p:strVal val="#ppt_x"/>
                                          </p:val>
                                        </p:tav>
                                      </p:tavLst>
                                    </p:anim>
                                    <p:anim calcmode="lin" valueType="num">
                                      <p:cBhvr>
                                        <p:cTn id="9" dur="1000"/>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p:tgtEl>
                                          <p:spTgt spid="4"/>
                                        </p:tgtEl>
                                        <p:attrNameLst>
                                          <p:attrName>ppt_x</p:attrName>
                                        </p:attrNameLst>
                                      </p:cBhvr>
                                      <p:tavLst>
                                        <p:tav tm="0">
                                          <p:val>
                                            <p:strVal val="#ppt_x"/>
                                          </p:val>
                                        </p:tav>
                                        <p:tav tm="100000">
                                          <p:val>
                                            <p:strVal val="#ppt_x"/>
                                          </p:val>
                                        </p:tav>
                                      </p:tavLst>
                                    </p:anim>
                                    <p:anim calcmode="lin" valueType="num">
                                      <p:cBhvr>
                                        <p:cTn id="14" dur="1000"/>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p:tgtEl>
                                          <p:spTgt spid="4"/>
                                        </p:tgtEl>
                                        <p:attrNameLst>
                                          <p:attrName>ppt_x</p:attrName>
                                        </p:attrNameLst>
                                      </p:cBhvr>
                                      <p:tavLst>
                                        <p:tav tm="0">
                                          <p:val>
                                            <p:strVal val="#ppt_x"/>
                                          </p:val>
                                        </p:tav>
                                        <p:tav tm="100000">
                                          <p:val>
                                            <p:strVal val="#ppt_x"/>
                                          </p:val>
                                        </p:tav>
                                      </p:tavLst>
                                    </p:anim>
                                    <p:anim calcmode="lin" valueType="num">
                                      <p:cBhvr>
                                        <p:cTn id="19" dur="1000"/>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p:bldP spid="4" grpId="2" animBg="1"/>
      <p:bldP spid="4" grpId="3"/>
    </p:bldLst>
  </p:timing>
</p:sld>
</file>

<file path=ppt/slides/slide28.xml><?xml version="1.0" encoding="utf-8"?>
<p:sld xmlns:a="http://schemas.openxmlformats.org/drawingml/2006/main" xmlns:r="http://schemas.openxmlformats.org/officeDocument/2006/relationships" xmlns:p="http://schemas.openxmlformats.org/presentationml/2006/main">
  <p:cSld name="slide15">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642FD937-579A-44BE-B0FA-BD86B2548A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D473C7D-D4A2-491B-9C76-ACF171AA297A}"/>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Content Placeholder 2">
            <a:extLst>
              <a:ext uri="{60FD8645-6973-491B-A7E1-0247C2A304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FB5265A-AE04-4EBC-9C3A-F890CE785D66}"/>
              </a:ext>
            </a:extLst>
          </p:cNvPr>
          <p:cNvSpPr>
            <a:spLocks noGrp="1"/>
          </p:cNvSpPr>
          <p:nvPr>
            <p:ph idx="1"/>
          </p:nvPr>
        </p:nvSpPr>
        <p:spPr>
          <a:xfrm>
            <a:off x="701040" y="1796458"/>
            <a:ext cx="10653503" cy="4457453"/>
          </a:xfrm>
        </p:spPr>
        <p:txBody>
          <a:bodyPr rtlCol="0">
            <a:normAutofit/>
          </a:bodyPr>
          <a:lstStyle/>
          <a:p>
            <a:pPr marL="0" indent="0">
              <a:buNone/>
            </a:pPr>
            <a:r>
              <a:rPr lang="en-US" b="1" dirty="0">
                <a:latin typeface="+mn-lt"/>
              </a:rPr>
              <a:t>Challenges in Setting Up the </a:t>
            </a:r>
            <a:r>
              <a:rPr lang="en-US" b="1" dirty="0" err="1">
                <a:latin typeface="+mn-lt"/>
              </a:rPr>
              <a:t>SDN</a:t>
            </a:r>
            <a:r>
              <a:rPr lang="en-US" b="1" dirty="0">
                <a:latin typeface="+mn-lt"/>
              </a:rPr>
              <a:t> Controller on Kali Linux</a:t>
            </a:r>
          </a:p>
          <a:p>
            <a:pPr>
              <a:buFont typeface="Wingdings"/>
              <a:buChar char=""/>
            </a:pPr>
            <a:r>
              <a:rPr lang="en-US" dirty="0"/>
              <a:t>I encountered difficulties in configuring and integrating the </a:t>
            </a:r>
            <a:r>
              <a:rPr lang="en-US" dirty="0" err="1"/>
              <a:t>SDN</a:t>
            </a:r>
            <a:r>
              <a:rPr lang="en-US" dirty="0"/>
              <a:t> controller (</a:t>
            </a:r>
            <a:r>
              <a:rPr lang="en-US" dirty="0" err="1"/>
              <a:t>OpenDaylight</a:t>
            </a:r>
            <a:r>
              <a:rPr lang="en-US" dirty="0"/>
              <a:t>) within Kali Linux, which required troubleshooting and ensuring compatibility between the tools.</a:t>
            </a:r>
          </a:p>
          <a:p>
            <a:pPr marL="0" indent="0">
              <a:buNone/>
            </a:pPr>
            <a:r>
              <a:rPr lang="en-US" b="1" dirty="0">
                <a:latin typeface="+mn-lt"/>
              </a:rPr>
              <a:t>Lack of Research on Topology Poisoning  Attack Resources</a:t>
            </a:r>
          </a:p>
          <a:p>
            <a:pPr>
              <a:buFont typeface="Wingdings"/>
              <a:buChar char=""/>
            </a:pPr>
            <a:r>
              <a:rPr lang="en-US" dirty="0"/>
              <a:t>There is a lack of comprehensive research and resources specifically focused on   detecting and mitigating flow table overflow attacks in </a:t>
            </a:r>
            <a:r>
              <a:rPr lang="en-US" dirty="0" err="1"/>
              <a:t>SDN</a:t>
            </a:r>
            <a:r>
              <a:rPr lang="en-US" dirty="0"/>
              <a:t> environments, making it  challenging to develop efficient solutions for this type of attack.</a:t>
            </a:r>
          </a:p>
        </p:txBody>
      </p:sp>
      <p:grpSp>
        <p:nvGrpSpPr>
          <p:cNvPr id="4" name="Group 3">
            <a:extLst>
              <a:ext uri="{936B359E-7572-4A9F-88E2-35034390DDC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63B9C7D-94C5-4EB3-8AB1-E5346512216D}"/>
              </a:ext>
            </a:extLst>
          </p:cNvPr>
          <p:cNvGrpSpPr/>
          <p:nvPr/>
        </p:nvGrpSpPr>
        <p:grpSpPr>
          <a:xfrm>
            <a:off x="973148" y="346509"/>
            <a:ext cx="6380552" cy="1309034"/>
            <a:chOff x="1049651" y="221381"/>
            <a:chExt cx="6380552" cy="1309034"/>
          </a:xfrm>
        </p:grpSpPr>
        <p:sp>
          <p:nvSpPr>
            <p:cNvPr id="5" name="Title 1">
              <a:extLst>
                <a:ext uri="{4B0D3B9A-3D98-4071-895D-9D1F7C2970C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556EE8-345B-433F-8CF9-0C346E86CD55}"/>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Challenges</a:t>
              </a:r>
            </a:p>
          </p:txBody>
        </p:sp>
        <p:cxnSp>
          <p:nvCxnSpPr>
            <p:cNvPr id="6" name="Straight Connector 5">
              <a:extLst>
                <a:ext uri="{2C8A265A-0D10-44E9-92A2-65D77A2CA8E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9D086C-0C1F-4BA2-8575-8DFA648C00F5}"/>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7" name="TextBox 6">
            <a:extLst>
              <a:ext uri="{6CA11904-0332-475C-998A-6D5297FD882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4A494D-0FF1-45FC-8E26-D6ECADF68168}"/>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IT21282072 |Satkurulingam</a:t>
            </a:r>
            <a:r>
              <a:rPr lang="en-US" sz="1800" dirty="0" err="1">
                <a:solidFill>
                  <a:schemeClr val="accent1">
                    <a:lumMod val="50000"/>
                  </a:schemeClr>
                </a:solidFill>
              </a:rPr>
              <a:t>.</a:t>
            </a:r>
            <a:r>
              <a:rPr lang="en-US" sz="1800" dirty="0">
                <a:solidFill>
                  <a:schemeClr val="accent1">
                    <a:lumMod val="50000"/>
                  </a:schemeClr>
                </a:solidFill>
              </a:rPr>
              <a:t>S</a:t>
            </a:r>
          </a:p>
        </p:txBody>
      </p:sp>
    </p:spTree>
    <p:extLst>
      <p:ext uri="{DDE4B798-C74F-495F-B93A-142A690C7F2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p:tgtEl>
                                          <p:spTgt spid="4"/>
                                        </p:tgtEl>
                                        <p:attrNameLst>
                                          <p:attrName>ppt_x</p:attrName>
                                        </p:attrNameLst>
                                      </p:cBhvr>
                                      <p:tavLst>
                                        <p:tav tm="0">
                                          <p:val>
                                            <p:strVal val="#ppt_x"/>
                                          </p:val>
                                        </p:tav>
                                        <p:tav tm="100000">
                                          <p:val>
                                            <p:strVal val="#ppt_x"/>
                                          </p:val>
                                        </p:tav>
                                      </p:tavLst>
                                    </p:anim>
                                    <p:anim calcmode="lin" valueType="num">
                                      <p:cBhvr>
                                        <p:cTn id="9" dur="1000"/>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p:tgtEl>
                                          <p:spTgt spid="4"/>
                                        </p:tgtEl>
                                        <p:attrNameLst>
                                          <p:attrName>ppt_x</p:attrName>
                                        </p:attrNameLst>
                                      </p:cBhvr>
                                      <p:tavLst>
                                        <p:tav tm="0">
                                          <p:val>
                                            <p:strVal val="#ppt_x"/>
                                          </p:val>
                                        </p:tav>
                                        <p:tav tm="100000">
                                          <p:val>
                                            <p:strVal val="#ppt_x"/>
                                          </p:val>
                                        </p:tav>
                                      </p:tavLst>
                                    </p:anim>
                                    <p:anim calcmode="lin" valueType="num">
                                      <p:cBhvr>
                                        <p:cTn id="14" dur="1000"/>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p:tgtEl>
                                          <p:spTgt spid="4"/>
                                        </p:tgtEl>
                                        <p:attrNameLst>
                                          <p:attrName>ppt_x</p:attrName>
                                        </p:attrNameLst>
                                      </p:cBhvr>
                                      <p:tavLst>
                                        <p:tav tm="0">
                                          <p:val>
                                            <p:strVal val="#ppt_x"/>
                                          </p:val>
                                        </p:tav>
                                        <p:tav tm="100000">
                                          <p:val>
                                            <p:strVal val="#ppt_x"/>
                                          </p:val>
                                        </p:tav>
                                      </p:tavLst>
                                    </p:anim>
                                    <p:anim calcmode="lin" valueType="num">
                                      <p:cBhvr>
                                        <p:cTn id="19" dur="1000"/>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p:bldP spid="4" grpId="2" animBg="1"/>
      <p:bldP spid="4" grpId="3"/>
    </p:bldLst>
  </p:timing>
</p:sld>
</file>

<file path=ppt/slides/slide29.xml><?xml version="1.0" encoding="utf-8"?>
<p:sld xmlns:a="http://schemas.openxmlformats.org/drawingml/2006/main" xmlns:r="http://schemas.openxmlformats.org/officeDocument/2006/relationships" xmlns:p="http://schemas.openxmlformats.org/presentationml/2006/main">
  <p:cSld name="slide28">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85C37B04-4EDB-444A-B810-85B72F0A01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2453E12-92F4-400D-97FD-7A3B5320608F}"/>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Content Placeholder 2">
            <a:extLst>
              <a:ext uri="{81FC1871-D023-4ADB-BE3A-9C111011D03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AF9A80-75BE-4DA1-83CA-123FFD661264}"/>
              </a:ext>
            </a:extLst>
          </p:cNvPr>
          <p:cNvSpPr>
            <a:spLocks noGrp="1"/>
          </p:cNvSpPr>
          <p:nvPr>
            <p:ph idx="1"/>
          </p:nvPr>
        </p:nvSpPr>
        <p:spPr>
          <a:xfrm>
            <a:off x="697178" y="1418507"/>
            <a:ext cx="11001826" cy="4763724"/>
          </a:xfrm>
        </p:spPr>
        <p:txBody>
          <a:bodyPr rtlCol="0">
            <a:normAutofit fontScale="92500"/>
          </a:bodyPr>
          <a:lstStyle/>
          <a:p>
            <a:pPr>
              <a:buClr>
                <a:schemeClr val="accent1">
                  <a:lumMod val="75000"/>
                </a:schemeClr>
              </a:buClr>
              <a:buFont typeface="Wingdings"/>
              <a:buChar char=""/>
            </a:pPr>
            <a:r>
              <a:rPr lang="en-US" dirty="0">
                <a:solidFill>
                  <a:schemeClr val="accent1">
                    <a:lumMod val="75000"/>
                  </a:schemeClr>
                </a:solidFill>
              </a:rPr>
              <a:t>Abubakar, A., &amp; Pranggono, B. (2017). Machine learning based intrusion detection system for software-defined networks. International Conference on Cyber Security and Protection of Digital Services (Cyber Security). </a:t>
            </a:r>
          </a:p>
          <a:p>
            <a:pPr>
              <a:buClr>
                <a:schemeClr val="accent1">
                  <a:lumMod val="75000"/>
                </a:schemeClr>
              </a:buClr>
              <a:buFont typeface="Wingdings"/>
              <a:buChar char=""/>
            </a:pPr>
            <a:r>
              <a:rPr lang="en-US" dirty="0" err="1">
                <a:solidFill>
                  <a:schemeClr val="accent1">
                    <a:lumMod val="75000"/>
                  </a:schemeClr>
                </a:solidFill>
              </a:rPr>
              <a:t>RESEARCHGATE.</a:t>
            </a:r>
            <a:r>
              <a:rPr lang="en-US" dirty="0">
                <a:solidFill>
                  <a:schemeClr val="accent1">
                    <a:lumMod val="75000"/>
                  </a:schemeClr>
                </a:solidFill>
              </a:rPr>
              <a:t>NETAlsaeedi, S., </a:t>
            </a:r>
            <a:r>
              <a:rPr lang="en-US" dirty="0" err="1">
                <a:solidFill>
                  <a:schemeClr val="accent1">
                    <a:lumMod val="75000"/>
                  </a:schemeClr>
                </a:solidFill>
              </a:rPr>
              <a:t>Mohsin</a:t>
            </a:r>
            <a:r>
              <a:rPr lang="en-US" dirty="0">
                <a:solidFill>
                  <a:schemeClr val="accent1">
                    <a:lumMod val="75000"/>
                  </a:schemeClr>
                </a:solidFill>
              </a:rPr>
              <a:t>, S., &amp; </a:t>
            </a:r>
            <a:r>
              <a:rPr lang="en-US" dirty="0" err="1">
                <a:solidFill>
                  <a:schemeClr val="accent1">
                    <a:lumMod val="75000"/>
                  </a:schemeClr>
                </a:solidFill>
              </a:rPr>
              <a:t>Ghaleb</a:t>
            </a:r>
            <a:r>
              <a:rPr lang="en-US" dirty="0">
                <a:solidFill>
                  <a:schemeClr val="accent1">
                    <a:lumMod val="75000"/>
                  </a:schemeClr>
                </a:solidFill>
              </a:rPr>
              <a:t>, F. (2020). ML-IDSDN: Machine learning based intrusion detection system for software-defined networking. Concurrency and Computation: Practice and Experience, 32(18), e7438.</a:t>
            </a:r>
          </a:p>
          <a:p>
            <a:pPr>
              <a:buClr>
                <a:schemeClr val="accent1">
                  <a:lumMod val="75000"/>
                </a:schemeClr>
              </a:buClr>
              <a:buFont typeface="Wingdings"/>
              <a:buChar char=""/>
            </a:pPr>
            <a:r>
              <a:rPr lang="en-US" dirty="0">
                <a:solidFill>
                  <a:schemeClr val="accent1">
                    <a:lumMod val="75000"/>
                  </a:schemeClr>
                </a:solidFill>
              </a:rPr>
              <a:t> </a:t>
            </a:r>
            <a:r>
              <a:rPr lang="en-US" dirty="0" err="1">
                <a:solidFill>
                  <a:schemeClr val="accent1">
                    <a:lumMod val="75000"/>
                  </a:schemeClr>
                </a:solidFill>
              </a:rPr>
              <a:t>ONLINELIBRARY.</a:t>
            </a:r>
            <a:r>
              <a:rPr lang="en-US" dirty="0">
                <a:solidFill>
                  <a:schemeClr val="accent1">
                    <a:lumMod val="75000"/>
                  </a:schemeClr>
                </a:solidFill>
              </a:rPr>
              <a:t>WILEY</a:t>
            </a:r>
            <a:r>
              <a:rPr lang="en-US" dirty="0" err="1">
                <a:solidFill>
                  <a:schemeClr val="accent1">
                    <a:lumMod val="75000"/>
                  </a:schemeClr>
                </a:solidFill>
              </a:rPr>
              <a:t>.</a:t>
            </a:r>
            <a:r>
              <a:rPr lang="en-US" dirty="0">
                <a:solidFill>
                  <a:schemeClr val="accent1">
                    <a:lumMod val="75000"/>
                  </a:schemeClr>
                </a:solidFill>
              </a:rPr>
              <a:t>COMBoukraa, L., Essahraoui, S., Maleh, Y., El </a:t>
            </a:r>
            <a:r>
              <a:rPr lang="en-US" dirty="0" err="1">
                <a:solidFill>
                  <a:schemeClr val="accent1">
                    <a:lumMod val="75000"/>
                  </a:schemeClr>
                </a:solidFill>
              </a:rPr>
              <a:t>Makkaoui</a:t>
            </a:r>
            <a:r>
              <a:rPr lang="en-US" dirty="0">
                <a:solidFill>
                  <a:schemeClr val="accent1">
                    <a:lumMod val="75000"/>
                  </a:schemeClr>
                </a:solidFill>
              </a:rPr>
              <a:t>, K., </a:t>
            </a:r>
            <a:r>
              <a:rPr lang="en-US" dirty="0" err="1">
                <a:solidFill>
                  <a:schemeClr val="accent1">
                    <a:lumMod val="75000"/>
                  </a:schemeClr>
                </a:solidFill>
              </a:rPr>
              <a:t>Ouahbi</a:t>
            </a:r>
            <a:r>
              <a:rPr lang="en-US" dirty="0">
                <a:solidFill>
                  <a:schemeClr val="accent1">
                    <a:lumMod val="75000"/>
                  </a:schemeClr>
                </a:solidFill>
              </a:rPr>
              <a:t>, I., &amp; </a:t>
            </a:r>
            <a:r>
              <a:rPr lang="en-US" dirty="0" err="1">
                <a:solidFill>
                  <a:schemeClr val="accent1">
                    <a:lumMod val="75000"/>
                  </a:schemeClr>
                </a:solidFill>
              </a:rPr>
              <a:t>Esbai</a:t>
            </a:r>
            <a:r>
              <a:rPr lang="en-US" dirty="0">
                <a:solidFill>
                  <a:schemeClr val="accent1">
                    <a:lumMod val="75000"/>
                  </a:schemeClr>
                </a:solidFill>
              </a:rPr>
              <a:t>, R. (2024). Machine learning-based intrusion detection systems for </a:t>
            </a:r>
            <a:r>
              <a:rPr lang="en-US" dirty="0" err="1">
                <a:solidFill>
                  <a:schemeClr val="accent1">
                    <a:lumMod val="75000"/>
                  </a:schemeClr>
                </a:solidFill>
              </a:rPr>
              <a:t>SDN</a:t>
            </a:r>
            <a:r>
              <a:rPr lang="en-US" dirty="0">
                <a:solidFill>
                  <a:schemeClr val="accent1">
                    <a:lumMod val="75000"/>
                  </a:schemeClr>
                </a:solidFill>
              </a:rPr>
              <a:t>: An empirical study using </a:t>
            </a:r>
            <a:r>
              <a:rPr lang="en-US" dirty="0" err="1">
                <a:solidFill>
                  <a:schemeClr val="accent1">
                    <a:lumMod val="75000"/>
                  </a:schemeClr>
                </a:solidFill>
              </a:rPr>
              <a:t>KNIME</a:t>
            </a:r>
            <a:r>
              <a:rPr lang="en-US" dirty="0">
                <a:solidFill>
                  <a:schemeClr val="accent1">
                    <a:lumMod val="75000"/>
                  </a:schemeClr>
                </a:solidFill>
              </a:rPr>
              <a:t>. </a:t>
            </a:r>
            <a:r>
              <a:rPr lang="en-US" dirty="0" err="1">
                <a:solidFill>
                  <a:schemeClr val="accent1">
                    <a:lumMod val="75000"/>
                  </a:schemeClr>
                </a:solidFill>
              </a:rPr>
              <a:t>EDPACS</a:t>
            </a:r>
            <a:r>
              <a:rPr lang="en-US" dirty="0">
                <a:solidFill>
                  <a:schemeClr val="accent1">
                    <a:lumMod val="75000"/>
                  </a:schemeClr>
                </a:solidFill>
              </a:rPr>
              <a:t>: The EDP Audit, Control, and Security Newsletter, 69(6), 46-59.</a:t>
            </a:r>
          </a:p>
          <a:p>
            <a:pPr>
              <a:buClr>
                <a:schemeClr val="accent1">
                  <a:lumMod val="75000"/>
                </a:schemeClr>
              </a:buClr>
              <a:buFont typeface="Wingdings"/>
              <a:buChar char=""/>
            </a:pPr>
            <a:r>
              <a:rPr lang="en-US" dirty="0">
                <a:solidFill>
                  <a:schemeClr val="accent1">
                    <a:lumMod val="75000"/>
                  </a:schemeClr>
                </a:solidFill>
              </a:rPr>
              <a:t> </a:t>
            </a:r>
            <a:r>
              <a:rPr lang="en-US" dirty="0" err="1">
                <a:solidFill>
                  <a:schemeClr val="accent1">
                    <a:lumMod val="75000"/>
                  </a:schemeClr>
                </a:solidFill>
              </a:rPr>
              <a:t>RESEARCHGATE.NETElsayed</a:t>
            </a:r>
            <a:r>
              <a:rPr lang="en-US" dirty="0">
                <a:solidFill>
                  <a:schemeClr val="accent1">
                    <a:lumMod val="75000"/>
                  </a:schemeClr>
                </a:solidFill>
              </a:rPr>
              <a:t>, M. S., Le-</a:t>
            </a:r>
            <a:r>
              <a:rPr lang="en-US" dirty="0" err="1">
                <a:solidFill>
                  <a:schemeClr val="accent1">
                    <a:lumMod val="75000"/>
                  </a:schemeClr>
                </a:solidFill>
              </a:rPr>
              <a:t>Khac</a:t>
            </a:r>
            <a:r>
              <a:rPr lang="en-US" dirty="0">
                <a:solidFill>
                  <a:schemeClr val="accent1">
                    <a:lumMod val="75000"/>
                  </a:schemeClr>
                </a:solidFill>
              </a:rPr>
              <a:t>, N.-A., Dev, S., &amp; Jurcut, A. D. (2019). Machine-learning techniques for detecting attacks in </a:t>
            </a:r>
            <a:r>
              <a:rPr lang="en-US" dirty="0" err="1">
                <a:solidFill>
                  <a:schemeClr val="accent1">
                    <a:lumMod val="75000"/>
                  </a:schemeClr>
                </a:solidFill>
              </a:rPr>
              <a:t>SDN</a:t>
            </a:r>
            <a:r>
              <a:rPr lang="en-US" dirty="0">
                <a:solidFill>
                  <a:schemeClr val="accent1">
                    <a:lumMod val="75000"/>
                  </a:schemeClr>
                </a:solidFill>
              </a:rPr>
              <a:t>. </a:t>
            </a:r>
            <a:r>
              <a:rPr lang="en-US" dirty="0" err="1">
                <a:solidFill>
                  <a:schemeClr val="accent1">
                    <a:lumMod val="75000"/>
                  </a:schemeClr>
                </a:solidFill>
              </a:rPr>
              <a:t>arXiv</a:t>
            </a:r>
            <a:r>
              <a:rPr lang="en-US" dirty="0">
                <a:solidFill>
                  <a:schemeClr val="accent1">
                    <a:lumMod val="75000"/>
                  </a:schemeClr>
                </a:solidFill>
              </a:rPr>
              <a:t> </a:t>
            </a:r>
            <a:r>
              <a:rPr lang="en-US" dirty="0" err="1">
                <a:solidFill>
                  <a:schemeClr val="accent1">
                    <a:lumMod val="75000"/>
                  </a:schemeClr>
                </a:solidFill>
              </a:rPr>
              <a:t>preprint</a:t>
            </a:r>
            <a:r>
              <a:rPr lang="en-US" dirty="0">
                <a:solidFill>
                  <a:schemeClr val="accent1">
                    <a:lumMod val="75000"/>
                  </a:schemeClr>
                </a:solidFill>
              </a:rPr>
              <a:t> </a:t>
            </a:r>
            <a:r>
              <a:rPr lang="en-US" dirty="0" err="1">
                <a:solidFill>
                  <a:schemeClr val="accent1">
                    <a:lumMod val="75000"/>
                  </a:schemeClr>
                </a:solidFill>
              </a:rPr>
              <a:t>arXiv</a:t>
            </a:r>
            <a:r>
              <a:rPr lang="en-US" dirty="0">
                <a:solidFill>
                  <a:schemeClr val="accent1">
                    <a:lumMod val="75000"/>
                  </a:schemeClr>
                </a:solidFill>
              </a:rPr>
              <a:t>:1910.00817. </a:t>
            </a:r>
          </a:p>
          <a:p>
            <a:pPr>
              <a:buClr>
                <a:schemeClr val="accent1">
                  <a:lumMod val="75000"/>
                </a:schemeClr>
              </a:buClr>
              <a:buFont typeface="Wingdings"/>
              <a:buChar char=""/>
            </a:pPr>
            <a:r>
              <a:rPr lang="en-US" dirty="0">
                <a:solidFill>
                  <a:schemeClr val="accent1">
                    <a:lumMod val="75000"/>
                  </a:schemeClr>
                </a:solidFill>
              </a:rPr>
              <a:t>ARXIV</a:t>
            </a:r>
            <a:r>
              <a:rPr lang="en-US" dirty="0" err="1">
                <a:solidFill>
                  <a:schemeClr val="accent1">
                    <a:lumMod val="75000"/>
                  </a:schemeClr>
                </a:solidFill>
              </a:rPr>
              <a:t>.ORGHadi</a:t>
            </a:r>
            <a:r>
              <a:rPr lang="en-US" dirty="0">
                <a:solidFill>
                  <a:schemeClr val="accent1">
                    <a:lumMod val="75000"/>
                  </a:schemeClr>
                </a:solidFill>
              </a:rPr>
              <a:t>, M. R., &amp; </a:t>
            </a:r>
            <a:r>
              <a:rPr lang="en-US" dirty="0" err="1">
                <a:solidFill>
                  <a:schemeClr val="accent1">
                    <a:lumMod val="75000"/>
                  </a:schemeClr>
                </a:solidFill>
              </a:rPr>
              <a:t>Mohammed</a:t>
            </a:r>
            <a:r>
              <a:rPr lang="en-US" dirty="0">
                <a:solidFill>
                  <a:schemeClr val="accent1">
                    <a:lumMod val="75000"/>
                  </a:schemeClr>
                </a:solidFill>
              </a:rPr>
              <a:t>, A. S. (2022). A novel approach to network intrusion detection system using deep learning for </a:t>
            </a:r>
            <a:r>
              <a:rPr lang="en-US" dirty="0" err="1">
                <a:solidFill>
                  <a:schemeClr val="accent1">
                    <a:lumMod val="75000"/>
                  </a:schemeClr>
                </a:solidFill>
              </a:rPr>
              <a:t>SDN</a:t>
            </a:r>
            <a:r>
              <a:rPr lang="en-US" dirty="0">
                <a:solidFill>
                  <a:schemeClr val="accent1">
                    <a:lumMod val="75000"/>
                  </a:schemeClr>
                </a:solidFill>
              </a:rPr>
              <a:t>: Futuristic approach. </a:t>
            </a:r>
            <a:r>
              <a:rPr lang="en-US" dirty="0" err="1">
                <a:solidFill>
                  <a:schemeClr val="accent1">
                    <a:lumMod val="75000"/>
                  </a:schemeClr>
                </a:solidFill>
              </a:rPr>
              <a:t>arXiv</a:t>
            </a:r>
            <a:r>
              <a:rPr lang="en-US" dirty="0">
                <a:solidFill>
                  <a:schemeClr val="accent1">
                    <a:lumMod val="75000"/>
                  </a:schemeClr>
                </a:solidFill>
              </a:rPr>
              <a:t> </a:t>
            </a:r>
            <a:r>
              <a:rPr lang="en-US" dirty="0" err="1">
                <a:solidFill>
                  <a:schemeClr val="accent1">
                    <a:lumMod val="75000"/>
                  </a:schemeClr>
                </a:solidFill>
              </a:rPr>
              <a:t>preprint</a:t>
            </a:r>
            <a:r>
              <a:rPr lang="en-US" dirty="0">
                <a:solidFill>
                  <a:schemeClr val="accent1">
                    <a:lumMod val="75000"/>
                  </a:schemeClr>
                </a:solidFill>
              </a:rPr>
              <a:t> </a:t>
            </a:r>
            <a:r>
              <a:rPr lang="en-US" dirty="0" err="1">
                <a:solidFill>
                  <a:schemeClr val="accent1">
                    <a:lumMod val="75000"/>
                  </a:schemeClr>
                </a:solidFill>
              </a:rPr>
              <a:t>arXiv</a:t>
            </a:r>
            <a:r>
              <a:rPr lang="en-US" dirty="0">
                <a:solidFill>
                  <a:schemeClr val="accent1">
                    <a:lumMod val="75000"/>
                  </a:schemeClr>
                </a:solidFill>
              </a:rPr>
              <a:t>:2208.02094. </a:t>
            </a:r>
          </a:p>
        </p:txBody>
      </p:sp>
      <p:grpSp>
        <p:nvGrpSpPr>
          <p:cNvPr id="4" name="Group 3">
            <a:extLst>
              <a:ext uri="{A74100D9-DAA3-4C37-B3A0-FD490027D6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252175-8AD7-4114-82D3-45BA3AC48B88}"/>
              </a:ext>
            </a:extLst>
          </p:cNvPr>
          <p:cNvGrpSpPr/>
          <p:nvPr/>
        </p:nvGrpSpPr>
        <p:grpSpPr>
          <a:xfrm>
            <a:off x="973148" y="346509"/>
            <a:ext cx="6380552" cy="1309034"/>
            <a:chOff x="1049651" y="221381"/>
            <a:chExt cx="6380552" cy="1309034"/>
          </a:xfrm>
        </p:grpSpPr>
        <p:sp>
          <p:nvSpPr>
            <p:cNvPr id="5" name="Title 1">
              <a:extLst>
                <a:ext uri="{BFDB1902-FAC9-4561-A864-FF3EDFE4C2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47B20D-46DA-4183-BCA8-83B398750635}"/>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references</a:t>
              </a:r>
            </a:p>
          </p:txBody>
        </p:sp>
        <p:cxnSp>
          <p:nvCxnSpPr>
            <p:cNvPr id="6" name="Straight Connector 5">
              <a:extLst>
                <a:ext uri="{87FF8B8A-BA0F-4F92-BFF7-8796C766E33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FF80063-AA3C-4059-BB44-D51948F9CCFE}"/>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7" name="TextBox 1">
            <a:extLst>
              <a:ext uri="{4A555995-7BCE-4A78-B10D-4374F70A50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BBD304D-D208-4357-8AEE-67435B899043}"/>
              </a:ext>
            </a:extLst>
          </p:cNvPr>
          <p:cNvSpPr txBox="1"/>
          <p:nvPr/>
        </p:nvSpPr>
        <p:spPr>
          <a:xfrm>
            <a:off x="8171543" y="6445703"/>
            <a:ext cx="4020457" cy="369332"/>
          </a:xfrm>
          <a:prstGeom prst="rect">
            <a:avLst/>
          </a:prstGeom>
          <a:noFill/>
        </p:spPr>
        <p:txBody>
          <a:bodyPr wrap="square" rtlCol="0">
            <a:spAutoFit/>
          </a:bodyPr>
          <a:lstStyle/>
          <a:p>
            <a:r>
              <a:rPr lang="en-US" sz="1800" dirty="0">
                <a:solidFill>
                  <a:schemeClr val="accent1">
                    <a:lumMod val="50000"/>
                  </a:schemeClr>
                </a:solidFill>
              </a:rPr>
              <a:t>IT21282072 |Satkurulingam</a:t>
            </a:r>
            <a:r>
              <a:rPr lang="en-US" sz="1800" dirty="0" err="1">
                <a:solidFill>
                  <a:schemeClr val="accent1">
                    <a:lumMod val="50000"/>
                  </a:schemeClr>
                </a:solidFill>
              </a:rPr>
              <a:t>.</a:t>
            </a:r>
            <a:r>
              <a:rPr lang="en-US" sz="1800" dirty="0">
                <a:solidFill>
                  <a:schemeClr val="accent1">
                    <a:lumMod val="50000"/>
                  </a:schemeClr>
                </a:solidFill>
              </a:rPr>
              <a:t>S</a:t>
            </a:r>
          </a:p>
        </p:txBody>
      </p:sp>
    </p:spTree>
    <p:extLst>
      <p:ext uri="{2B89BC68-A4D5-48A0-91E8-EBC0E601DF8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p:tgtEl>
                                          <p:spTgt spid="4"/>
                                        </p:tgtEl>
                                        <p:attrNameLst>
                                          <p:attrName>ppt_x</p:attrName>
                                        </p:attrNameLst>
                                      </p:cBhvr>
                                      <p:tavLst>
                                        <p:tav tm="0">
                                          <p:val>
                                            <p:strVal val="#ppt_x"/>
                                          </p:val>
                                        </p:tav>
                                        <p:tav tm="100000">
                                          <p:val>
                                            <p:strVal val="#ppt_x"/>
                                          </p:val>
                                        </p:tav>
                                      </p:tavLst>
                                    </p:anim>
                                    <p:anim calcmode="lin" valueType="num">
                                      <p:cBhvr>
                                        <p:cTn id="9" dur="1000"/>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p:tgtEl>
                                          <p:spTgt spid="4"/>
                                        </p:tgtEl>
                                        <p:attrNameLst>
                                          <p:attrName>ppt_x</p:attrName>
                                        </p:attrNameLst>
                                      </p:cBhvr>
                                      <p:tavLst>
                                        <p:tav tm="0">
                                          <p:val>
                                            <p:strVal val="#ppt_x"/>
                                          </p:val>
                                        </p:tav>
                                        <p:tav tm="100000">
                                          <p:val>
                                            <p:strVal val="#ppt_x"/>
                                          </p:val>
                                        </p:tav>
                                      </p:tavLst>
                                    </p:anim>
                                    <p:anim calcmode="lin" valueType="num">
                                      <p:cBhvr>
                                        <p:cTn id="14" dur="1000"/>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p:tgtEl>
                                          <p:spTgt spid="4"/>
                                        </p:tgtEl>
                                        <p:attrNameLst>
                                          <p:attrName>ppt_x</p:attrName>
                                        </p:attrNameLst>
                                      </p:cBhvr>
                                      <p:tavLst>
                                        <p:tav tm="0">
                                          <p:val>
                                            <p:strVal val="#ppt_x"/>
                                          </p:val>
                                        </p:tav>
                                        <p:tav tm="100000">
                                          <p:val>
                                            <p:strVal val="#ppt_x"/>
                                          </p:val>
                                        </p:tav>
                                      </p:tavLst>
                                    </p:anim>
                                    <p:anim calcmode="lin" valueType="num">
                                      <p:cBhvr>
                                        <p:cTn id="19" dur="1000"/>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p:bldP spid="4" grpId="2" animBg="1"/>
      <p:bldP spid="4" grpId="3"/>
    </p:bldLst>
  </p:timing>
</p:sld>
</file>

<file path=ppt/slides/slide3.xml><?xml version="1.0" encoding="utf-8"?>
<p:sld xmlns:a="http://schemas.openxmlformats.org/drawingml/2006/main" xmlns:r="http://schemas.openxmlformats.org/officeDocument/2006/relationships" xmlns:p="http://schemas.openxmlformats.org/presentationml/2006/main">
  <p:cSld name="slide3">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2901356E-0BEA-433B-B568-DC961FB3A4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CA0822C-C293-482B-8AFF-C6AD623A2955}"/>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10">
            <a:extLst>
              <a:ext uri="{85E338E9-A628-48A7-B8E1-F82525FD12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DCEB456-B699-43E2-8E59-EF170829D03C}"/>
              </a:ext>
            </a:extLst>
          </p:cNvPr>
          <p:cNvGrpSpPr/>
          <p:nvPr/>
        </p:nvGrpSpPr>
        <p:grpSpPr>
          <a:xfrm>
            <a:off x="1068903" y="210161"/>
            <a:ext cx="4265763" cy="875115"/>
            <a:chOff x="1068903" y="210161"/>
            <a:chExt cx="4265763" cy="875115"/>
          </a:xfrm>
        </p:grpSpPr>
        <p:sp>
          <p:nvSpPr>
            <p:cNvPr id="4" name="Title 1">
              <a:extLst>
                <a:ext uri="{3B501D04-6DA0-4525-BF18-A54997EF3E0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5AB3D63-057E-4E22-BCA1-DD2142FB8B13}"/>
                </a:ext>
              </a:extLst>
            </p:cNvPr>
            <p:cNvSpPr txBox="1"/>
            <p:nvPr/>
          </p:nvSpPr>
          <p:spPr>
            <a:xfrm>
              <a:off x="1068903" y="210161"/>
              <a:ext cx="4265763" cy="875115"/>
            </a:xfrm>
            <a:prstGeom prst="rect">
              <a:avLst/>
            </a:prstGeom>
          </p:spPr>
          <p:txBody>
            <a:bodyPr vert="horz" lIns="91440" tIns="45720" rIns="91440" bIns="45720" rtlCol="0" anchor="t">
              <a:norm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Background</a:t>
              </a:r>
            </a:p>
          </p:txBody>
        </p:sp>
        <p:cxnSp>
          <p:nvCxnSpPr>
            <p:cNvPr id="5" name="Straight Connector 4">
              <a:extLst>
                <a:ext uri="{944AA24F-0195-4504-9971-F5BF9F0BA2A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BF7F0E-2E93-4B51-9366-6749A973C12F}"/>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grpSp>
        <p:nvGrpSpPr>
          <p:cNvPr id="6" name="smartArt">
            <a:extLst>
              <a:ext uri="{9D33705C-216E-4022-84BF-2D056F2251E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27900F-2E2E-4AF9-AA9F-8DE2CEFB6785}"/>
              </a:ext>
            </a:extLst>
          </p:cNvPr>
          <p:cNvGrpSpPr/>
          <p:nvPr/>
        </p:nvGrpSpPr>
        <p:grpSpPr>
          <a:xfrm>
            <a:off x="1902941" y="1600199"/>
            <a:ext cx="7166918" cy="4158048"/>
            <a:chOff x="0" y="0"/>
            <a:chExt cx="7166918" cy="4158048"/>
          </a:xfrm>
        </p:grpSpPr>
        <p:sp>
          <p:nvSpPr>
            <p:cNvPr id="7" name="Block Arc 6">
              <a:extLst>
                <a:ext uri="{6E151797-F12E-4EEC-AF2F-0D98727F629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8F4CBBF-CE36-4ACA-8EAC-D78BB7B473FE}"/>
                </a:ext>
              </a:extLst>
            </p:cNvPr>
            <p:cNvSpPr/>
            <p:nvPr/>
          </p:nvSpPr>
          <p:spPr>
            <a:xfrm>
              <a:off x="-4700741" y="-720584"/>
              <a:ext cx="5599216" cy="5599216"/>
            </a:xfrm>
            <a:prstGeom prst="blockArc">
              <a:avLst>
                <a:gd name="adj1" fmla="val 18900000"/>
                <a:gd name="adj2" fmla="val 2700000"/>
                <a:gd name="adj3" fmla="val 386"/>
              </a:avLst>
            </a:prstGeom>
            <a:noFill/>
            <a:ln w="6350" cap="flat">
              <a:solidFill>
                <a:schemeClr val="accent1">
                  <a:tint val="90000"/>
                  <a:hueOff val="0"/>
                  <a:satOff val="0"/>
                  <a:lumOff val="0"/>
                </a:schemeClr>
              </a:solidFill>
              <a:prstDash val="solid"/>
              <a:miter lim="800000"/>
            </a:ln>
            <a:effectLst/>
          </p:spPr>
          <p:style>
            <a:lnRef idx="1">
              <a:srgbClr val="000000"/>
            </a:lnRef>
            <a:fillRef idx="0">
              <a:srgbClr val="000000"/>
            </a:fillRef>
            <a:effectRef idx="0">
              <a:schemeClr val="accent1"/>
            </a:effectRef>
            <a:fontRef idx="minor">
              <a:schemeClr val="tx1"/>
            </a:fontRef>
          </p:style>
          <p:txBody>
            <a:bodyPr rtlCol="0"/>
            <a:lstStyle/>
            <a:p>
              <a:endParaRPr lang="en-US" dirty="0"/>
            </a:p>
          </p:txBody>
        </p:sp>
        <p:sp>
          <p:nvSpPr>
            <p:cNvPr id="8" name="Rectangle 7">
              <a:extLst>
                <a:ext uri="{5E89BF00-9AA1-4AFF-8002-F60CB8136C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821966A-DD6A-49CC-AE3C-6E273CFAE227}"/>
                </a:ext>
              </a:extLst>
            </p:cNvPr>
            <p:cNvSpPr/>
            <p:nvPr/>
          </p:nvSpPr>
          <p:spPr>
            <a:xfrm>
              <a:off x="577845" y="415804"/>
              <a:ext cx="6532398" cy="831609"/>
            </a:xfrm>
            <a:prstGeom prst="rect">
              <a:avLst/>
            </a:prstGeom>
            <a:gradFill rotWithShape="1">
              <a:gsLst>
                <a:gs pos="0">
                  <a:schemeClr val="accent1">
                    <a:tint val="94000"/>
                    <a:alpha val="90000"/>
                    <a:hueOff val="0"/>
                    <a:satOff val="0"/>
                    <a:satMod val="103000"/>
                    <a:lumOff val="0"/>
                    <a:lumMod val="102000"/>
                  </a:schemeClr>
                </a:gs>
                <a:gs pos="50000">
                  <a:schemeClr val="accent1">
                    <a:shade val="100000"/>
                    <a:alpha val="90000"/>
                    <a:hueOff val="0"/>
                    <a:satOff val="0"/>
                    <a:satMod val="110000"/>
                    <a:lumOff val="0"/>
                    <a:lumMod val="100000"/>
                  </a:schemeClr>
                </a:gs>
                <a:gs pos="100000">
                  <a:schemeClr val="accent1">
                    <a:shade val="78000"/>
                    <a:alpha val="90000"/>
                    <a:hueOff val="0"/>
                    <a:satOff val="0"/>
                    <a:satMod val="120000"/>
                    <a:lumOff val="0"/>
                    <a:lumMod val="99000"/>
                  </a:schemeClr>
                </a:gs>
              </a:gsLst>
              <a:lin ang="5400000" scaled="0"/>
            </a:gradFill>
            <a:ln>
              <a:noFill/>
            </a:ln>
            <a:effectLst/>
          </p:spPr>
          <p:style>
            <a:lnRef idx="0">
              <a:srgbClr val="000000"/>
            </a:lnRef>
            <a:fillRef idx="3">
              <a:srgbClr val="000000"/>
            </a:fillRef>
            <a:effectRef idx="0">
              <a:schemeClr val="accent1"/>
            </a:effectRef>
            <a:fontRef idx="minor">
              <a:schemeClr val="lt1"/>
            </a:fontRef>
          </p:style>
          <p:txBody>
            <a:bodyPr rtlCol="0"/>
            <a:lstStyle/>
            <a:p>
              <a:endParaRPr lang="en-US" dirty="0"/>
            </a:p>
          </p:txBody>
        </p:sp>
        <p:sp>
          <p:nvSpPr>
            <p:cNvPr id="9" name="Rectangle 8">
              <a:extLst>
                <a:ext uri="{D472CB0C-99D1-4D33-A6EC-6D7314B4C8F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FB1E24-8F75-4441-A666-A094C0BC93C6}"/>
                </a:ext>
              </a:extLst>
            </p:cNvPr>
            <p:cNvSpPr/>
            <p:nvPr/>
          </p:nvSpPr>
          <p:spPr>
            <a:xfrm>
              <a:off x="577845" y="415804"/>
              <a:ext cx="6532398" cy="831609"/>
            </a:xfrm>
            <a:prstGeom prst="rect">
              <a:avLst/>
            </a:prstGeom>
            <a:noFill/>
            <a:ln w="0">
              <a:noFill/>
            </a:ln>
            <a:effectLst/>
          </p:spPr>
          <p:style>
            <a:lnRef idx="0">
              <a:srgbClr val="000000"/>
            </a:lnRef>
            <a:fillRef idx="3">
              <a:srgbClr val="000000"/>
            </a:fillRef>
            <a:effectRef idx="0">
              <a:schemeClr val="accent1"/>
            </a:effectRef>
            <a:fontRef idx="minor">
              <a:schemeClr val="lt1"/>
            </a:fontRef>
          </p:style>
          <p:txBody>
            <a:bodyPr vert="horz" wrap="square" lIns="660089" tIns="86360" rIns="86360" bIns="86360" numCol="1" spcCol="0" rtlCol="0" anchor="ctr">
              <a:noAutofit/>
            </a:bodyPr>
            <a:lstStyle/>
            <a:p>
              <a:pPr marL="0" lvl="0" indent="0" algn="l">
                <a:lnSpc>
                  <a:spcPct val="90000"/>
                </a:lnSpc>
                <a:spcBef>
                  <a:spcPct val="0"/>
                </a:spcBef>
                <a:spcAft>
                  <a:spcPct val="35000"/>
                </a:spcAft>
                <a:buNone/>
              </a:pPr>
              <a:r>
                <a:rPr lang="en-US" sz="3400" baseline="0" dirty="0"/>
                <a:t>What is </a:t>
              </a:r>
              <a:r>
                <a:rPr lang="en-US" sz="3400" baseline="0" dirty="0" err="1"/>
                <a:t>SDN</a:t>
              </a:r>
            </a:p>
          </p:txBody>
        </p:sp>
        <p:sp>
          <p:nvSpPr>
            <p:cNvPr id="10" name="Oval 9">
              <a:extLst>
                <a:ext uri="{2862EB21-FE41-4C6B-90BE-F643BF66468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7E33E33-B5E0-4CA5-AD01-4FBA9EDFF65A}"/>
                </a:ext>
              </a:extLst>
            </p:cNvPr>
            <p:cNvSpPr/>
            <p:nvPr/>
          </p:nvSpPr>
          <p:spPr>
            <a:xfrm>
              <a:off x="58089" y="311853"/>
              <a:ext cx="1039512" cy="1039512"/>
            </a:xfrm>
            <a:prstGeom prst="ellipse">
              <a:avLst/>
            </a:prstGeom>
            <a:solidFill>
              <a:schemeClr val="lt1">
                <a:hueOff val="0"/>
                <a:satOff val="0"/>
                <a:lumOff val="0"/>
              </a:schemeClr>
            </a:solidFill>
            <a:ln w="6350" cap="flat">
              <a:solidFill>
                <a:schemeClr val="accent1">
                  <a:alpha val="90000"/>
                  <a:hueOff val="0"/>
                  <a:satOff val="0"/>
                  <a:lumOff val="0"/>
                </a:schemeClr>
              </a:solidFill>
              <a:prstDash val="solid"/>
              <a:miter lim="800000"/>
            </a:ln>
            <a:effectLst/>
          </p:spPr>
          <p:style>
            <a:lnRef idx="1">
              <a:srgbClr val="000000"/>
            </a:lnRef>
            <a:fillRef idx="1">
              <a:srgbClr val="000000"/>
            </a:fillRef>
            <a:effectRef idx="0">
              <a:schemeClr val="accent1"/>
            </a:effectRef>
            <a:fontRef idx="minor">
              <a:schemeClr val="tx1"/>
            </a:fontRef>
          </p:style>
          <p:txBody>
            <a:bodyPr rtlCol="0"/>
            <a:lstStyle/>
            <a:p>
              <a:endParaRPr lang="en-US" dirty="0"/>
            </a:p>
          </p:txBody>
        </p:sp>
        <p:sp>
          <p:nvSpPr>
            <p:cNvPr id="11" name="Rectangle 10">
              <a:extLst>
                <a:ext uri="{A27FC138-A0C2-4642-8BDE-9AF8D0EDE8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88F721A-B815-4113-90AB-DBAF9C8D77AB}"/>
                </a:ext>
              </a:extLst>
            </p:cNvPr>
            <p:cNvSpPr/>
            <p:nvPr/>
          </p:nvSpPr>
          <p:spPr>
            <a:xfrm>
              <a:off x="880135" y="1663219"/>
              <a:ext cx="6230109" cy="831609"/>
            </a:xfrm>
            <a:prstGeom prst="rect">
              <a:avLst/>
            </a:prstGeom>
            <a:gradFill rotWithShape="1">
              <a:gsLst>
                <a:gs pos="0">
                  <a:schemeClr val="accent1">
                    <a:tint val="94000"/>
                    <a:alpha val="70000"/>
                    <a:hueOff val="0"/>
                    <a:satOff val="0"/>
                    <a:satMod val="103000"/>
                    <a:lumOff val="0"/>
                    <a:lumMod val="102000"/>
                  </a:schemeClr>
                </a:gs>
                <a:gs pos="50000">
                  <a:schemeClr val="accent1">
                    <a:shade val="100000"/>
                    <a:alpha val="70000"/>
                    <a:hueOff val="0"/>
                    <a:satOff val="0"/>
                    <a:satMod val="110000"/>
                    <a:lumOff val="0"/>
                    <a:lumMod val="100000"/>
                  </a:schemeClr>
                </a:gs>
                <a:gs pos="100000">
                  <a:schemeClr val="accent1">
                    <a:shade val="78000"/>
                    <a:alpha val="70000"/>
                    <a:hueOff val="0"/>
                    <a:satOff val="0"/>
                    <a:satMod val="120000"/>
                    <a:lumOff val="0"/>
                    <a:lumMod val="99000"/>
                  </a:schemeClr>
                </a:gs>
              </a:gsLst>
              <a:lin ang="5400000" scaled="0"/>
            </a:gradFill>
            <a:ln>
              <a:noFill/>
            </a:ln>
            <a:effectLst/>
          </p:spPr>
          <p:style>
            <a:lnRef idx="0">
              <a:srgbClr val="000000"/>
            </a:lnRef>
            <a:fillRef idx="3">
              <a:srgbClr val="000000"/>
            </a:fillRef>
            <a:effectRef idx="0">
              <a:schemeClr val="accent1"/>
            </a:effectRef>
            <a:fontRef idx="minor">
              <a:schemeClr val="lt1"/>
            </a:fontRef>
          </p:style>
          <p:txBody>
            <a:bodyPr rtlCol="0"/>
            <a:lstStyle/>
            <a:p>
              <a:endParaRPr lang="en-US" dirty="0"/>
            </a:p>
          </p:txBody>
        </p:sp>
        <p:sp>
          <p:nvSpPr>
            <p:cNvPr id="12" name="Rectangle 11">
              <a:extLst>
                <a:ext uri="{426B895B-9041-4441-8237-20EE3E8EE8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2F49DB-1C08-4524-9C4D-5B5CAD8B5B91}"/>
                </a:ext>
              </a:extLst>
            </p:cNvPr>
            <p:cNvSpPr/>
            <p:nvPr/>
          </p:nvSpPr>
          <p:spPr>
            <a:xfrm>
              <a:off x="880135" y="1663219"/>
              <a:ext cx="6230109" cy="831609"/>
            </a:xfrm>
            <a:prstGeom prst="rect">
              <a:avLst/>
            </a:prstGeom>
            <a:noFill/>
            <a:ln w="0">
              <a:noFill/>
            </a:ln>
            <a:effectLst/>
          </p:spPr>
          <p:style>
            <a:lnRef idx="0">
              <a:srgbClr val="000000"/>
            </a:lnRef>
            <a:fillRef idx="3">
              <a:srgbClr val="000000"/>
            </a:fillRef>
            <a:effectRef idx="0">
              <a:schemeClr val="accent1"/>
            </a:effectRef>
            <a:fontRef idx="minor">
              <a:schemeClr val="lt1"/>
            </a:fontRef>
          </p:style>
          <p:txBody>
            <a:bodyPr vert="horz" wrap="square" lIns="660089" tIns="86360" rIns="86360" bIns="86360" numCol="1" spcCol="0" rtlCol="0" anchor="ctr">
              <a:noAutofit/>
            </a:bodyPr>
            <a:lstStyle/>
            <a:p>
              <a:pPr marL="0" lvl="0" indent="0" algn="l">
                <a:lnSpc>
                  <a:spcPct val="90000"/>
                </a:lnSpc>
                <a:spcBef>
                  <a:spcPct val="0"/>
                </a:spcBef>
                <a:spcAft>
                  <a:spcPct val="35000"/>
                </a:spcAft>
                <a:buNone/>
              </a:pPr>
              <a:r>
                <a:rPr lang="en-US" sz="3400" baseline="0" dirty="0"/>
                <a:t>Why we are focusing on </a:t>
              </a:r>
              <a:r>
                <a:rPr lang="en-US" sz="3400" baseline="0" dirty="0" err="1"/>
                <a:t>SDN</a:t>
              </a:r>
            </a:p>
          </p:txBody>
        </p:sp>
        <p:sp>
          <p:nvSpPr>
            <p:cNvPr id="13" name="Oval 12">
              <a:extLst>
                <a:ext uri="{A8C86835-DD2B-4DEE-B21C-97C86682A48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072E0B-6BB5-464C-8C25-FEE9C1902D96}"/>
                </a:ext>
              </a:extLst>
            </p:cNvPr>
            <p:cNvSpPr/>
            <p:nvPr/>
          </p:nvSpPr>
          <p:spPr>
            <a:xfrm>
              <a:off x="360380" y="1559267"/>
              <a:ext cx="1039512" cy="1039512"/>
            </a:xfrm>
            <a:prstGeom prst="ellipse">
              <a:avLst/>
            </a:prstGeom>
            <a:solidFill>
              <a:schemeClr val="lt1">
                <a:hueOff val="0"/>
                <a:satOff val="0"/>
                <a:lumOff val="0"/>
              </a:schemeClr>
            </a:solidFill>
            <a:ln w="6350" cap="flat">
              <a:solidFill>
                <a:schemeClr val="accent1">
                  <a:alpha val="70000"/>
                  <a:hueOff val="0"/>
                  <a:satOff val="0"/>
                  <a:lumOff val="0"/>
                </a:schemeClr>
              </a:solidFill>
              <a:prstDash val="solid"/>
              <a:miter lim="800000"/>
            </a:ln>
            <a:effectLst/>
          </p:spPr>
          <p:style>
            <a:lnRef idx="1">
              <a:srgbClr val="000000"/>
            </a:lnRef>
            <a:fillRef idx="1">
              <a:srgbClr val="000000"/>
            </a:fillRef>
            <a:effectRef idx="0">
              <a:schemeClr val="accent1"/>
            </a:effectRef>
            <a:fontRef idx="minor">
              <a:schemeClr val="tx1"/>
            </a:fontRef>
          </p:style>
          <p:txBody>
            <a:bodyPr rtlCol="0"/>
            <a:lstStyle/>
            <a:p>
              <a:endParaRPr lang="en-US" dirty="0"/>
            </a:p>
          </p:txBody>
        </p:sp>
        <p:sp>
          <p:nvSpPr>
            <p:cNvPr id="14" name="Rectangle 13">
              <a:extLst>
                <a:ext uri="{E80F9D17-55AD-4065-99E0-BFB7E3A360A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D3DE55-ABE0-4917-8A29-4F066B7FAE43}"/>
                </a:ext>
              </a:extLst>
            </p:cNvPr>
            <p:cNvSpPr/>
            <p:nvPr/>
          </p:nvSpPr>
          <p:spPr>
            <a:xfrm>
              <a:off x="577845" y="2910634"/>
              <a:ext cx="6532398" cy="831609"/>
            </a:xfrm>
            <a:prstGeom prst="rect">
              <a:avLst/>
            </a:prstGeom>
            <a:gradFill rotWithShape="1">
              <a:gsLst>
                <a:gs pos="0">
                  <a:schemeClr val="accent1">
                    <a:tint val="94000"/>
                    <a:alpha val="50000"/>
                    <a:hueOff val="0"/>
                    <a:satOff val="0"/>
                    <a:satMod val="103000"/>
                    <a:lumOff val="0"/>
                    <a:lumMod val="102000"/>
                  </a:schemeClr>
                </a:gs>
                <a:gs pos="50000">
                  <a:schemeClr val="accent1">
                    <a:shade val="100000"/>
                    <a:alpha val="50000"/>
                    <a:hueOff val="0"/>
                    <a:satOff val="0"/>
                    <a:satMod val="110000"/>
                    <a:lumOff val="0"/>
                    <a:lumMod val="100000"/>
                  </a:schemeClr>
                </a:gs>
                <a:gs pos="100000">
                  <a:schemeClr val="accent1">
                    <a:shade val="78000"/>
                    <a:alpha val="50000"/>
                    <a:hueOff val="0"/>
                    <a:satOff val="0"/>
                    <a:satMod val="120000"/>
                    <a:lumOff val="0"/>
                    <a:lumMod val="99000"/>
                  </a:schemeClr>
                </a:gs>
              </a:gsLst>
              <a:lin ang="5400000" scaled="0"/>
            </a:gradFill>
            <a:ln>
              <a:noFill/>
            </a:ln>
            <a:effectLst/>
          </p:spPr>
          <p:style>
            <a:lnRef idx="0">
              <a:srgbClr val="000000"/>
            </a:lnRef>
            <a:fillRef idx="3">
              <a:srgbClr val="000000"/>
            </a:fillRef>
            <a:effectRef idx="0">
              <a:schemeClr val="accent1"/>
            </a:effectRef>
            <a:fontRef idx="minor">
              <a:schemeClr val="lt1"/>
            </a:fontRef>
          </p:style>
          <p:txBody>
            <a:bodyPr rtlCol="0"/>
            <a:lstStyle/>
            <a:p>
              <a:endParaRPr lang="en-US" dirty="0"/>
            </a:p>
          </p:txBody>
        </p:sp>
        <p:sp>
          <p:nvSpPr>
            <p:cNvPr id="15" name="Rectangle 14">
              <a:extLst>
                <a:ext uri="{9F4D19DF-8A27-4694-9B74-B41BD9674D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A1E880-3751-42BA-8F1B-D6DCE467F110}"/>
                </a:ext>
              </a:extLst>
            </p:cNvPr>
            <p:cNvSpPr/>
            <p:nvPr/>
          </p:nvSpPr>
          <p:spPr>
            <a:xfrm>
              <a:off x="577845" y="2910634"/>
              <a:ext cx="6532398" cy="831609"/>
            </a:xfrm>
            <a:prstGeom prst="rect">
              <a:avLst/>
            </a:prstGeom>
            <a:noFill/>
            <a:ln w="0">
              <a:noFill/>
            </a:ln>
            <a:effectLst/>
          </p:spPr>
          <p:style>
            <a:lnRef idx="0">
              <a:srgbClr val="000000"/>
            </a:lnRef>
            <a:fillRef idx="3">
              <a:srgbClr val="000000"/>
            </a:fillRef>
            <a:effectRef idx="0">
              <a:schemeClr val="accent1"/>
            </a:effectRef>
            <a:fontRef idx="minor">
              <a:schemeClr val="lt1"/>
            </a:fontRef>
          </p:style>
          <p:txBody>
            <a:bodyPr vert="horz" wrap="square" lIns="660089" tIns="86360" rIns="86360" bIns="86360" numCol="1" spcCol="0" rtlCol="0" anchor="ctr">
              <a:noAutofit/>
            </a:bodyPr>
            <a:lstStyle/>
            <a:p>
              <a:pPr marL="0" lvl="0" indent="0" algn="l">
                <a:lnSpc>
                  <a:spcPct val="90000"/>
                </a:lnSpc>
                <a:spcBef>
                  <a:spcPct val="0"/>
                </a:spcBef>
                <a:spcAft>
                  <a:spcPct val="35000"/>
                </a:spcAft>
                <a:buNone/>
              </a:pPr>
              <a:r>
                <a:rPr lang="en-US" sz="3400" baseline="0" dirty="0"/>
                <a:t>main problem</a:t>
              </a:r>
            </a:p>
          </p:txBody>
        </p:sp>
        <p:sp>
          <p:nvSpPr>
            <p:cNvPr id="16" name="Oval 15">
              <a:extLst>
                <a:ext uri="{696009D9-C921-41AA-8EF2-C037222A7DF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CCC6F41-C040-44FF-9273-EBD7459FB5CD}"/>
                </a:ext>
              </a:extLst>
            </p:cNvPr>
            <p:cNvSpPr/>
            <p:nvPr/>
          </p:nvSpPr>
          <p:spPr>
            <a:xfrm>
              <a:off x="58089" y="2806683"/>
              <a:ext cx="1039512" cy="1039512"/>
            </a:xfrm>
            <a:prstGeom prst="ellipse">
              <a:avLst/>
            </a:prstGeom>
            <a:solidFill>
              <a:schemeClr val="lt1">
                <a:hueOff val="0"/>
                <a:satOff val="0"/>
                <a:lumOff val="0"/>
              </a:schemeClr>
            </a:solidFill>
            <a:ln w="6350" cap="flat">
              <a:solidFill>
                <a:schemeClr val="accent1">
                  <a:alpha val="50000"/>
                  <a:hueOff val="0"/>
                  <a:satOff val="0"/>
                  <a:lumOff val="0"/>
                </a:schemeClr>
              </a:solidFill>
              <a:prstDash val="solid"/>
              <a:miter lim="800000"/>
            </a:ln>
            <a:effectLst/>
          </p:spPr>
          <p:style>
            <a:lnRef idx="1">
              <a:srgbClr val="000000"/>
            </a:lnRef>
            <a:fillRef idx="1">
              <a:srgbClr val="000000"/>
            </a:fillRef>
            <a:effectRef idx="0">
              <a:schemeClr val="accent1"/>
            </a:effectRef>
            <a:fontRef idx="minor">
              <a:schemeClr val="tx1"/>
            </a:fontRef>
          </p:style>
          <p:txBody>
            <a:bodyPr rtlCol="0"/>
            <a:lstStyle/>
            <a:p>
              <a:endParaRPr lang="en-US" dirty="0"/>
            </a:p>
          </p:txBody>
        </p:sp>
      </p:grpSp>
    </p:spTree>
    <p:extLst>
      <p:ext uri="{B239D218-EA6C-481B-8963-B37C95DEFE2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p:tgtEl>
                                          <p:spTgt spid="6"/>
                                        </p:tgtEl>
                                        <p:attrNameLst>
                                          <p:attrName>ppt_x</p:attrName>
                                        </p:attrNameLst>
                                      </p:cBhvr>
                                      <p:tavLst>
                                        <p:tav tm="0">
                                          <p:val>
                                            <p:strVal val="#ppt_x"/>
                                          </p:val>
                                        </p:tav>
                                        <p:tav tm="100000">
                                          <p:val>
                                            <p:strVal val="#ppt_x"/>
                                          </p:val>
                                        </p:tav>
                                      </p:tavLst>
                                    </p:anim>
                                    <p:anim calcmode="lin" valueType="num">
                                      <p:cBhvr>
                                        <p:cTn id="29" dur="1000"/>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p:tgtEl>
                                          <p:spTgt spid="6"/>
                                        </p:tgtEl>
                                        <p:attrNameLst>
                                          <p:attrName>ppt_x</p:attrName>
                                        </p:attrNameLst>
                                      </p:cBhvr>
                                      <p:tavLst>
                                        <p:tav tm="0">
                                          <p:val>
                                            <p:strVal val="#ppt_x"/>
                                          </p:val>
                                        </p:tav>
                                        <p:tav tm="100000">
                                          <p:val>
                                            <p:strVal val="#ppt_x"/>
                                          </p:val>
                                        </p:tav>
                                      </p:tavLst>
                                    </p:anim>
                                    <p:anim calcmode="lin" valueType="num">
                                      <p:cBhvr>
                                        <p:cTn id="34" dur="1000"/>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2"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p:tgtEl>
                                          <p:spTgt spid="6"/>
                                        </p:tgtEl>
                                        <p:attrNameLst>
                                          <p:attrName>ppt_x</p:attrName>
                                        </p:attrNameLst>
                                      </p:cBhvr>
                                      <p:tavLst>
                                        <p:tav tm="0">
                                          <p:val>
                                            <p:strVal val="#ppt_x"/>
                                          </p:val>
                                        </p:tav>
                                        <p:tav tm="100000">
                                          <p:val>
                                            <p:strVal val="#ppt_x"/>
                                          </p:val>
                                        </p:tav>
                                      </p:tavLst>
                                    </p:anim>
                                    <p:anim calcmode="lin" valueType="num">
                                      <p:cBhvr>
                                        <p:cTn id="39" dur="1000"/>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3"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p:tgtEl>
                                          <p:spTgt spid="6"/>
                                        </p:tgtEl>
                                        <p:attrNameLst>
                                          <p:attrName>ppt_x</p:attrName>
                                        </p:attrNameLst>
                                      </p:cBhvr>
                                      <p:tavLst>
                                        <p:tav tm="0">
                                          <p:val>
                                            <p:strVal val="#ppt_x"/>
                                          </p:val>
                                        </p:tav>
                                        <p:tav tm="100000">
                                          <p:val>
                                            <p:strVal val="#ppt_x"/>
                                          </p:val>
                                        </p:tav>
                                      </p:tavLst>
                                    </p:anim>
                                    <p:anim calcmode="lin" valueType="num">
                                      <p:cBhvr>
                                        <p:cTn id="44"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6" grpId="1"/>
      <p:bldP spid="6" grpId="2" animBg="1"/>
      <p:bldP spid="6" grpId="3"/>
    </p:bldLst>
  </p:timing>
</p:sld>
</file>

<file path=ppt/slides/slide30.xml><?xml version="1.0" encoding="utf-8"?>
<p:sld xmlns:a="http://schemas.openxmlformats.org/drawingml/2006/main" xmlns:r="http://schemas.openxmlformats.org/officeDocument/2006/relationships" xmlns:p="http://schemas.openxmlformats.org/presentationml/2006/main">
  <p:cSld name="slide29">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2" name="Rectangle 7">
            <a:extLst>
              <a:ext uri="{0A3A54C0-C068-4C26-B058-F1CD50B0D3B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E11DAB-C027-4B2E-AFAD-5358E16DB926}"/>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Title 1">
            <a:extLst>
              <a:ext uri="{8C5A9641-2570-4276-8809-8C70A97271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29AF9E2-4A52-40E6-BAB6-B861C5493E7F}"/>
              </a:ext>
            </a:extLst>
          </p:cNvPr>
          <p:cNvSpPr>
            <a:spLocks noGrp="1"/>
          </p:cNvSpPr>
          <p:nvPr>
            <p:ph type="title"/>
          </p:nvPr>
        </p:nvSpPr>
        <p:spPr>
          <a:xfrm>
            <a:off x="548423" y="754304"/>
            <a:ext cx="9627452" cy="749032"/>
          </a:xfrm>
        </p:spPr>
        <p:txBody>
          <a:bodyPr rtlCol="0" anchor="t">
            <a:noAutofit/>
          </a:bodyPr>
          <a:lstStyle/>
          <a:p>
            <a:r>
              <a:rPr lang="en-US" sz="3200" dirty="0">
                <a:solidFill>
                  <a:schemeClr val="bg1"/>
                </a:solidFill>
              </a:rPr>
              <a:t>IT21261978 |</a:t>
            </a:r>
            <a:r>
              <a:rPr lang="en-US" sz="3200" spc="5" dirty="0" err="1">
                <a:solidFill>
                  <a:schemeClr val="bg1"/>
                </a:solidFill>
              </a:rPr>
              <a:t>Sriskandarajah</a:t>
            </a:r>
            <a:r>
              <a:rPr lang="en-US" sz="3200" spc="5" dirty="0">
                <a:solidFill>
                  <a:schemeClr val="bg1"/>
                </a:solidFill>
              </a:rPr>
              <a:t> j</a:t>
            </a:r>
            <a:r>
              <a:rPr lang="en-US" sz="3200" spc="5" dirty="0" err="1">
                <a:solidFill>
                  <a:schemeClr val="bg1"/>
                </a:solidFill>
              </a:rPr>
              <a:t>.</a:t>
            </a:r>
            <a:r>
              <a:rPr lang="en-US" sz="3200" spc="5" dirty="0">
                <a:solidFill>
                  <a:schemeClr val="bg1"/>
                </a:solidFill>
              </a:rPr>
              <a:t>p</a:t>
            </a:r>
            <a:br>
              <a:rPr lang="en-US" sz="3200" spc="5" dirty="0">
                <a:solidFill>
                  <a:schemeClr val="bg1"/>
                </a:solidFill>
              </a:rPr>
            </a:br>
            <a:br>
              <a:rPr lang="en-US" sz="3200" dirty="0">
                <a:solidFill>
                  <a:schemeClr val="bg1"/>
                </a:solidFill>
                <a:latin typeface="Arial "/>
              </a:rPr>
            </a:br>
            <a:br>
              <a:rPr lang="en-US" sz="2800" dirty="0"/>
            </a:br>
            <a:endParaRPr lang="en-US" sz="2800" dirty="0"/>
          </a:p>
        </p:txBody>
      </p:sp>
      <p:sp>
        <p:nvSpPr>
          <p:cNvPr id="4" name="TextBox 9">
            <a:extLst>
              <a:ext uri="{0C23E545-9201-4380-AE31-507EBB899C2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96DB2E2-D21E-4190-8419-C9DE67720EFB}"/>
              </a:ext>
            </a:extLst>
          </p:cNvPr>
          <p:cNvSpPr txBox="1"/>
          <p:nvPr/>
        </p:nvSpPr>
        <p:spPr>
          <a:xfrm>
            <a:off x="504147" y="4763309"/>
            <a:ext cx="11496008" cy="954107"/>
          </a:xfrm>
          <a:prstGeom prst="rect">
            <a:avLst/>
          </a:prstGeom>
          <a:noFill/>
        </p:spPr>
        <p:txBody>
          <a:bodyPr wrap="square" rtlCol="0">
            <a:spAutoFit/>
          </a:bodyPr>
          <a:lstStyle/>
          <a:p>
            <a:pPr lvl="0" algn="ctr"/>
            <a:r>
              <a:rPr lang="en-US" sz="2800" b="1" dirty="0">
                <a:solidFill>
                  <a:schemeClr val="bg1"/>
                </a:solidFill>
                <a:latin typeface="+mj-lt"/>
              </a:rPr>
              <a:t>Develop a machine learning-based Intrusion Detection System (IDS) to detect and mitigate Denial of Service attacks</a:t>
            </a:r>
          </a:p>
        </p:txBody>
      </p:sp>
      <p:grpSp>
        <p:nvGrpSpPr>
          <p:cNvPr id="5" name="object 8">
            <a:extLst>
              <a:ext uri="{578D6916-2565-4822-BCBB-27C358212C3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47CDA40-E778-4ED6-8C28-6CB861CBEACE}"/>
              </a:ext>
            </a:extLst>
          </p:cNvPr>
          <p:cNvGrpSpPr/>
          <p:nvPr/>
        </p:nvGrpSpPr>
        <p:grpSpPr>
          <a:xfrm>
            <a:off x="10337799" y="63703"/>
            <a:ext cx="1706632" cy="2041402"/>
            <a:chOff x="9906000" y="0"/>
            <a:chExt cx="2285998" cy="2824607"/>
          </a:xfrm>
        </p:grpSpPr>
        <p:pic>
          <p:nvPicPr>
            <p:cNvPr id="6" name="object 9">
              <a:extLst>
                <a:ext uri="{37D6188C-3236-4276-9000-5724EE47E98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E4B7A5D-F97D-4613-A69D-F41D94721F81}"/>
                </a:ext>
              </a:extLst>
            </p:cNvPr>
            <p:cNvPicPr/>
            <p:nvPr/>
          </p:nvPicPr>
          <p:blipFill>
            <a:blip r:embed="rId2"/>
            <a:stretch>
              <a:fillRect/>
            </a:stretch>
          </p:blipFill>
          <p:spPr>
            <a:xfrm>
              <a:off x="9906000" y="0"/>
              <a:ext cx="2285998" cy="2824607"/>
            </a:xfrm>
            <a:prstGeom prst="rect">
              <a:avLst/>
            </a:prstGeom>
            <a:noFill/>
          </p:spPr>
        </p:pic>
        <p:pic>
          <p:nvPicPr>
            <p:cNvPr id="7" name="object 10">
              <a:extLst>
                <a:ext uri="{8A777C1C-08AF-40C4-88F0-AD3DB832D0D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8BAB34-BFAA-45AD-83BC-87FBFF014300}"/>
                </a:ext>
              </a:extLst>
            </p:cNvPr>
            <p:cNvPicPr/>
            <p:nvPr/>
          </p:nvPicPr>
          <p:blipFill>
            <a:blip r:embed="rId3"/>
            <a:stretch>
              <a:fillRect/>
            </a:stretch>
          </p:blipFill>
          <p:spPr>
            <a:xfrm>
              <a:off x="10131551" y="152400"/>
              <a:ext cx="1987296" cy="2270760"/>
            </a:xfrm>
            <a:prstGeom prst="rect">
              <a:avLst/>
            </a:prstGeom>
            <a:noFill/>
          </p:spPr>
        </p:pic>
        <p:sp>
          <p:nvSpPr>
            <p:cNvPr id="8" name="object 11">
              <a:extLst>
                <a:ext uri="{9C085B60-64CC-4645-80EF-96A4C024EBB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265E402-6C08-402C-91E6-813636D5977E}"/>
                </a:ext>
              </a:extLst>
            </p:cNvPr>
            <p:cNvSpPr/>
            <p:nvPr/>
          </p:nvSpPr>
          <p:spPr>
            <a:xfrm>
              <a:off x="10117836" y="138684"/>
              <a:ext cx="2014855" cy="2298700"/>
            </a:xfrm>
            <a:custGeom>
              <a:avLst/>
              <a:gdLst/>
              <a:ahLst/>
              <a:cxnLst/>
              <a:rect l="0" t="0" r="r" b="b"/>
              <a:pathLst>
                <a:path w="2014854" h="2298700">
                  <a:moveTo>
                    <a:pt x="0" y="2298192"/>
                  </a:moveTo>
                  <a:lnTo>
                    <a:pt x="2014727" y="2298192"/>
                  </a:lnTo>
                  <a:lnTo>
                    <a:pt x="2014727" y="0"/>
                  </a:lnTo>
                  <a:lnTo>
                    <a:pt x="0" y="0"/>
                  </a:lnTo>
                  <a:lnTo>
                    <a:pt x="0" y="2298192"/>
                  </a:lnTo>
                  <a:close/>
                </a:path>
              </a:pathLst>
            </a:custGeom>
            <a:ln w="27432">
              <a:solidFill>
                <a:srgbClr val="1F3863"/>
              </a:solidFill>
            </a:ln>
          </p:spPr>
          <p:txBody>
            <a:bodyPr wrap="square" lIns="0" tIns="0" rIns="0" bIns="0" rtlCol="0"/>
            <a:lst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a:lstStyle>
            <a:p>
              <a:endParaRPr lang="en-US" dirty="0"/>
            </a:p>
          </p:txBody>
        </p:sp>
      </p:grpSp>
      <p:sp>
        <p:nvSpPr>
          <p:cNvPr id="9" name="TextBox 5">
            <a:extLst>
              <a:ext uri="{BA945EE4-7B61-4287-9CCD-7EBE14FE05F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C24D8E3-60D7-42C1-9F04-CF30181227C2}"/>
              </a:ext>
            </a:extLst>
          </p:cNvPr>
          <p:cNvSpPr txBox="1"/>
          <p:nvPr/>
        </p:nvSpPr>
        <p:spPr>
          <a:xfrm>
            <a:off x="306498" y="2761987"/>
            <a:ext cx="11579001" cy="954107"/>
          </a:xfrm>
          <a:prstGeom prst="rect">
            <a:avLst/>
          </a:prstGeom>
          <a:noFill/>
        </p:spPr>
        <p:txBody>
          <a:bodyPr wrap="square" rtlCol="0">
            <a:spAutoFit/>
          </a:bodyPr>
          <a:lstStyle/>
          <a:p>
            <a:pPr lvl="0" algn="ctr"/>
            <a:r>
              <a:rPr lang="en-US" sz="2800" b="1" spc="-5" dirty="0" err="1">
                <a:solidFill>
                  <a:schemeClr val="bg1"/>
                </a:solidFill>
                <a:latin typeface="+mj-lt"/>
              </a:rPr>
              <a:t>BSc</a:t>
            </a:r>
            <a:r>
              <a:rPr lang="en-US" sz="2800" b="1" spc="-10" dirty="0">
                <a:solidFill>
                  <a:schemeClr val="bg1"/>
                </a:solidFill>
                <a:latin typeface="+mj-lt"/>
              </a:rPr>
              <a:t> </a:t>
            </a:r>
            <a:r>
              <a:rPr lang="en-US" sz="2800" b="1" spc="-5" dirty="0">
                <a:solidFill>
                  <a:schemeClr val="bg1"/>
                </a:solidFill>
                <a:latin typeface="+mj-lt"/>
              </a:rPr>
              <a:t>(Hons)</a:t>
            </a:r>
            <a:r>
              <a:rPr lang="en-US" sz="2800" b="1" spc="20" dirty="0">
                <a:solidFill>
                  <a:schemeClr val="bg1"/>
                </a:solidFill>
                <a:latin typeface="+mj-lt"/>
              </a:rPr>
              <a:t> </a:t>
            </a:r>
            <a:r>
              <a:rPr lang="en-US" sz="2800" b="1" dirty="0">
                <a:solidFill>
                  <a:schemeClr val="bg1"/>
                </a:solidFill>
                <a:latin typeface="+mj-lt"/>
              </a:rPr>
              <a:t>Degree</a:t>
            </a:r>
            <a:r>
              <a:rPr lang="en-US" sz="2800" b="1" spc="-15" dirty="0">
                <a:solidFill>
                  <a:schemeClr val="bg1"/>
                </a:solidFill>
                <a:latin typeface="+mj-lt"/>
              </a:rPr>
              <a:t> </a:t>
            </a:r>
            <a:r>
              <a:rPr lang="en-US" sz="2800" b="1" dirty="0">
                <a:solidFill>
                  <a:schemeClr val="bg1"/>
                </a:solidFill>
                <a:latin typeface="+mj-lt"/>
              </a:rPr>
              <a:t>in</a:t>
            </a:r>
            <a:r>
              <a:rPr lang="en-US" sz="2800" b="1" spc="-15" dirty="0">
                <a:solidFill>
                  <a:schemeClr val="bg1"/>
                </a:solidFill>
                <a:latin typeface="+mj-lt"/>
              </a:rPr>
              <a:t> </a:t>
            </a:r>
            <a:r>
              <a:rPr lang="en-US" sz="2800" b="1" dirty="0">
                <a:solidFill>
                  <a:schemeClr val="bg1"/>
                </a:solidFill>
                <a:latin typeface="+mj-lt"/>
              </a:rPr>
              <a:t>Information</a:t>
            </a:r>
            <a:r>
              <a:rPr lang="en-US" sz="2800" b="1" spc="-30" dirty="0">
                <a:solidFill>
                  <a:schemeClr val="bg1"/>
                </a:solidFill>
                <a:latin typeface="+mj-lt"/>
              </a:rPr>
              <a:t> </a:t>
            </a:r>
            <a:r>
              <a:rPr lang="en-US" sz="2800" b="1" spc="-20" dirty="0">
                <a:solidFill>
                  <a:schemeClr val="bg1"/>
                </a:solidFill>
                <a:latin typeface="+mj-lt"/>
              </a:rPr>
              <a:t>Technology</a:t>
            </a:r>
            <a:r>
              <a:rPr lang="en-US" sz="2800" b="1" spc="-45" dirty="0">
                <a:solidFill>
                  <a:schemeClr val="bg1"/>
                </a:solidFill>
                <a:latin typeface="+mj-lt"/>
              </a:rPr>
              <a:t> </a:t>
            </a:r>
            <a:r>
              <a:rPr lang="en-US" sz="2800" b="1" dirty="0">
                <a:solidFill>
                  <a:schemeClr val="bg1"/>
                </a:solidFill>
                <a:latin typeface="+mj-lt"/>
              </a:rPr>
              <a:t>Specialized</a:t>
            </a:r>
            <a:r>
              <a:rPr lang="en-US" sz="2800" b="1" spc="-70" dirty="0">
                <a:solidFill>
                  <a:schemeClr val="bg1"/>
                </a:solidFill>
                <a:latin typeface="+mj-lt"/>
              </a:rPr>
              <a:t> </a:t>
            </a:r>
            <a:r>
              <a:rPr lang="en-US" sz="2800" b="1" dirty="0">
                <a:solidFill>
                  <a:schemeClr val="bg1"/>
                </a:solidFill>
                <a:latin typeface="+mj-lt"/>
              </a:rPr>
              <a:t>in</a:t>
            </a:r>
            <a:r>
              <a:rPr lang="en-US" sz="2800" b="1" spc="-15" dirty="0">
                <a:solidFill>
                  <a:schemeClr val="bg1"/>
                </a:solidFill>
                <a:latin typeface="+mj-lt"/>
              </a:rPr>
              <a:t> Cyber </a:t>
            </a:r>
            <a:r>
              <a:rPr lang="en-US" sz="2800" b="1" spc="-655" dirty="0">
                <a:solidFill>
                  <a:schemeClr val="bg1"/>
                </a:solidFill>
                <a:latin typeface="+mj-lt"/>
              </a:rPr>
              <a:t> </a:t>
            </a:r>
            <a:r>
              <a:rPr lang="en-US" sz="2800" b="1" dirty="0">
                <a:solidFill>
                  <a:schemeClr val="bg1"/>
                </a:solidFill>
                <a:latin typeface="+mj-lt"/>
              </a:rPr>
              <a:t>Security</a:t>
            </a:r>
            <a:br>
              <a:rPr lang="en-US" sz="2800" dirty="0">
                <a:latin typeface="+mj-lt"/>
              </a:rPr>
            </a:br>
            <a:endParaRPr lang="en-US" sz="2800" dirty="0">
              <a:latin typeface="+mj-lt"/>
            </a:endParaRPr>
          </a:p>
        </p:txBody>
      </p:sp>
    </p:spTree>
    <p:extLst>
      <p:ext uri="{B43A63B5-887C-48D3-A669-D4CFCA7BA72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stCondLst>
                                            <p:cond delay="0"/>
                                          </p:stCondLst>
                                        </p:cTn>
                                        <p:tgtEl>
                                          <p:spTgt spid="2"/>
                                        </p:tgtEl>
                                        <p:attrNameLst>
                                          <p:attrName>ppt_x</p:attrName>
                                        </p:attrNameLst>
                                      </p:cBhvr>
                                      <p:tavLst>
                                        <p:tav tm="0">
                                          <p:val>
                                            <p:strVal val="0-#ppt_w/2"/>
                                          </p:val>
                                        </p:tav>
                                        <p:tav tm="100000">
                                          <p:val>
                                            <p:strVal val="#ppt_x"/>
                                          </p:val>
                                        </p:tav>
                                      </p:tavLst>
                                    </p:anim>
                                    <p:anim calcmode="lin" valueType="num">
                                      <p:cBhvr additive="base">
                                        <p:cTn id="8" dur="500">
                                          <p:stCondLst>
                                            <p:cond delay="0"/>
                                          </p:stCondLst>
                                        </p:cTn>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 dur="500">
                                          <p:stCondLst>
                                            <p:cond delay="0"/>
                                          </p:stCondLst>
                                        </p:cTn>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stCondLst>
                                            <p:cond delay="0"/>
                                          </p:stCondLst>
                                        </p:cTn>
                                        <p:tgtEl>
                                          <p:spTgt spid="4"/>
                                        </p:tgtEl>
                                        <p:attrNameLst>
                                          <p:attrName>ppt_x</p:attrName>
                                        </p:attrNameLst>
                                      </p:cBhvr>
                                      <p:tavLst>
                                        <p:tav tm="0">
                                          <p:val>
                                            <p:strVal val="0-#ppt_w/2"/>
                                          </p:val>
                                        </p:tav>
                                        <p:tav tm="100000">
                                          <p:val>
                                            <p:strVal val="#ppt_x"/>
                                          </p:val>
                                        </p:tav>
                                      </p:tavLst>
                                    </p:anim>
                                    <p:anim calcmode="lin" valueType="num">
                                      <p:cBhvr additive="base">
                                        <p:cTn id="16" dur="500">
                                          <p:stCondLst>
                                            <p:cond delay="0"/>
                                          </p:stCondLst>
                                        </p:cTn>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stCondLst>
                                            <p:cond delay="0"/>
                                          </p:stCondLst>
                                        </p:cTn>
                                        <p:tgtEl>
                                          <p:spTgt spid="5"/>
                                        </p:tgtEl>
                                        <p:attrNameLst>
                                          <p:attrName>ppt_x</p:attrName>
                                        </p:attrNameLst>
                                      </p:cBhvr>
                                      <p:tavLst>
                                        <p:tav tm="0">
                                          <p:val>
                                            <p:strVal val="0-#ppt_w/2"/>
                                          </p:val>
                                        </p:tav>
                                        <p:tav tm="100000">
                                          <p:val>
                                            <p:strVal val="#ppt_x"/>
                                          </p:val>
                                        </p:tav>
                                      </p:tavLst>
                                    </p:anim>
                                    <p:anim calcmode="lin" valueType="num">
                                      <p:cBhvr additive="base">
                                        <p:cTn id="20" dur="500">
                                          <p:stCondLst>
                                            <p:cond delay="0"/>
                                          </p:stCondLst>
                                        </p:cTn>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1"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stCondLst>
                                            <p:cond delay="0"/>
                                          </p:stCondLst>
                                        </p:cTn>
                                        <p:tgtEl>
                                          <p:spTgt spid="5"/>
                                        </p:tgtEl>
                                        <p:attrNameLst>
                                          <p:attrName>ppt_x</p:attrName>
                                        </p:attrNameLst>
                                      </p:cBhvr>
                                      <p:tavLst>
                                        <p:tav tm="0">
                                          <p:val>
                                            <p:strVal val="0-#ppt_w/2"/>
                                          </p:val>
                                        </p:tav>
                                        <p:tav tm="100000">
                                          <p:val>
                                            <p:strVal val="#ppt_x"/>
                                          </p:val>
                                        </p:tav>
                                      </p:tavLst>
                                    </p:anim>
                                    <p:anim calcmode="lin" valueType="num">
                                      <p:cBhvr additive="base">
                                        <p:cTn id="24" dur="500">
                                          <p:stCondLst>
                                            <p:cond delay="0"/>
                                          </p:stCondLst>
                                        </p:cTn>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grpId="2"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stCondLst>
                                            <p:cond delay="0"/>
                                          </p:stCondLst>
                                        </p:cTn>
                                        <p:tgtEl>
                                          <p:spTgt spid="5"/>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5"/>
                                        </p:tgtEl>
                                        <p:attrNameLst>
                                          <p:attrName>ppt_y</p:attrName>
                                        </p:attrNameLst>
                                      </p:cBhvr>
                                      <p:tavLst>
                                        <p:tav tm="0">
                                          <p:val>
                                            <p:strVal val="#ppt_y"/>
                                          </p:val>
                                        </p:tav>
                                        <p:tav tm="100000">
                                          <p:val>
                                            <p:strVal val="#ppt_y"/>
                                          </p:val>
                                        </p:tav>
                                      </p:tavLst>
                                    </p:anim>
                                  </p:childTnLst>
                                </p:cTn>
                              </p:par>
                              <p:par>
                                <p:cTn id="29" presetID="2" presetClass="entr" presetSubtype="8" fill="hold" grpId="3"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stCondLst>
                                            <p:cond delay="0"/>
                                          </p:stCondLst>
                                        </p:cTn>
                                        <p:tgtEl>
                                          <p:spTgt spid="5"/>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stCondLst>
                                            <p:cond delay="0"/>
                                          </p:stCondLst>
                                        </p:cTn>
                                        <p:tgtEl>
                                          <p:spTgt spid="9"/>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5" grpId="1"/>
      <p:bldP spid="5" grpId="2" animBg="1"/>
      <p:bldP spid="5" grpId="3"/>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name="slide30">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CA07ACE7-0145-48C4-9D1C-B30AD7E13A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EC6412-DAC6-4C0F-A306-8CF3C5781F79}"/>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D06939A1-2690-42DB-82A0-E4357371E3C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C47E575-3277-41D7-A5A5-2B826B691C81}"/>
              </a:ext>
            </a:extLst>
          </p:cNvPr>
          <p:cNvGrpSpPr/>
          <p:nvPr/>
        </p:nvGrpSpPr>
        <p:grpSpPr>
          <a:xfrm>
            <a:off x="973148" y="346509"/>
            <a:ext cx="6380552" cy="1309034"/>
            <a:chOff x="1049651" y="221381"/>
            <a:chExt cx="6380552" cy="1309034"/>
          </a:xfrm>
        </p:grpSpPr>
        <p:sp>
          <p:nvSpPr>
            <p:cNvPr id="4" name="Title 1">
              <a:extLst>
                <a:ext uri="{08F6B6C0-EC8A-447D-8F1C-6F516DC1E0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693D157-C1DC-4EE7-A2AA-EE9C5DE8E8C0}"/>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Research problem</a:t>
              </a:r>
            </a:p>
          </p:txBody>
        </p:sp>
        <p:cxnSp>
          <p:nvCxnSpPr>
            <p:cNvPr id="5" name="Straight Connector 5">
              <a:extLst>
                <a:ext uri="{051DBD9D-48D7-4281-9D77-5F4C457136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70A7C4F-A89D-40BD-9172-C160E464358A}"/>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pic>
        <p:nvPicPr>
          <p:cNvPr id="6" name="Picture 8" descr="A person writing on a notebook with a pen&#10;&#10;AI-generated content may be incorrect.">
            <a:extLst>
              <a:ext uri="{D17CB1CB-2E06-403E-B4E1-DF7D5C56A9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C9C385-6259-4EC7-A37D-22A7991EFACE}"/>
              </a:ext>
            </a:extLst>
          </p:cNvPr>
          <p:cNvPicPr>
            <a:picLocks noChangeAspect="1"/>
          </p:cNvPicPr>
          <p:nvPr/>
        </p:nvPicPr>
        <p:blipFill>
          <a:blip r:embed="rId2"/>
          <a:stretch>
            <a:fillRect/>
          </a:stretch>
        </p:blipFill>
        <p:spPr>
          <a:xfrm>
            <a:off x="5881036" y="1299411"/>
            <a:ext cx="5775155" cy="4863164"/>
          </a:xfrm>
          <a:prstGeom prst="rect">
            <a:avLst/>
          </a:prstGeom>
          <a:noFill/>
        </p:spPr>
      </p:pic>
      <p:sp>
        <p:nvSpPr>
          <p:cNvPr id="7" name="TextBox 2">
            <a:extLst>
              <a:ext uri="{10128251-FA90-467E-898D-9042C7FA70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0F20981-5FA1-4F0D-AF7D-D7AA3F30DD91}"/>
              </a:ext>
            </a:extLst>
          </p:cNvPr>
          <p:cNvSpPr txBox="1"/>
          <p:nvPr/>
        </p:nvSpPr>
        <p:spPr>
          <a:xfrm>
            <a:off x="789808" y="1643947"/>
            <a:ext cx="4988692" cy="4174091"/>
          </a:xfrm>
          <a:prstGeom prst="rect">
            <a:avLst/>
          </a:prstGeom>
          <a:noFill/>
        </p:spPr>
        <p:txBody>
          <a:bodyPr wrap="square" rtlCol="0">
            <a:spAutoFit/>
          </a:bodyPr>
          <a:lstStyle/>
          <a:p>
            <a:pPr>
              <a:lnSpc>
                <a:spcPct val="140000"/>
              </a:lnSpc>
            </a:pPr>
            <a:r>
              <a:rPr lang="en-US" sz="2400" dirty="0">
                <a:solidFill>
                  <a:schemeClr val="accent6">
                    <a:lumMod val="75000"/>
                  </a:schemeClr>
                </a:solidFill>
                <a:latin typeface="+mj-lt"/>
              </a:rPr>
              <a:t>The increasing frequency and sophistication of </a:t>
            </a:r>
            <a:r>
              <a:rPr lang="en-US" sz="2400" dirty="0" err="1">
                <a:solidFill>
                  <a:schemeClr val="accent6">
                    <a:lumMod val="75000"/>
                  </a:schemeClr>
                </a:solidFill>
                <a:latin typeface="+mj-lt"/>
              </a:rPr>
              <a:t>DoS</a:t>
            </a:r>
            <a:r>
              <a:rPr lang="en-US" sz="2400" dirty="0">
                <a:solidFill>
                  <a:schemeClr val="accent6">
                    <a:lumMod val="75000"/>
                  </a:schemeClr>
                </a:solidFill>
                <a:latin typeface="+mj-lt"/>
              </a:rPr>
              <a:t> attacks challenge network availability and reliability. Traditional IDS struggle to detect and mitigate such attacks in real time due to their static nature and inability to process large traffic volumes.</a:t>
            </a:r>
          </a:p>
        </p:txBody>
      </p:sp>
      <p:sp>
        <p:nvSpPr>
          <p:cNvPr id="8" name="TextBox 9">
            <a:extLst>
              <a:ext uri="{F33091D2-EE5F-4BF2-A76F-6F50826642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DAE430F-A9BC-4B95-B3E8-A3D8019F63D9}"/>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IT21261978 |</a:t>
            </a:r>
            <a:r>
              <a:rPr lang="en-US" sz="1800" spc="5" dirty="0" err="1">
                <a:solidFill>
                  <a:schemeClr val="accent1">
                    <a:lumMod val="50000"/>
                  </a:schemeClr>
                </a:solidFill>
              </a:rPr>
              <a:t>Sriskandarajah</a:t>
            </a:r>
            <a:r>
              <a:rPr lang="en-US" sz="1800" spc="5" dirty="0">
                <a:solidFill>
                  <a:schemeClr val="accent1">
                    <a:lumMod val="50000"/>
                  </a:schemeClr>
                </a:solidFill>
              </a:rPr>
              <a:t> J.P</a:t>
            </a:r>
          </a:p>
        </p:txBody>
      </p:sp>
    </p:spTree>
    <p:extLst>
      <p:ext uri="{9087206C-3109-4BEF-BA49-EFD50E1B745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p:tgtEl>
                                          <p:spTgt spid="7"/>
                                        </p:tgtEl>
                                        <p:attrNameLst>
                                          <p:attrName>ppt_x</p:attrName>
                                        </p:attrNameLst>
                                      </p:cBhvr>
                                      <p:tavLst>
                                        <p:tav tm="0">
                                          <p:val>
                                            <p:strVal val="#ppt_x"/>
                                          </p:val>
                                        </p:tav>
                                        <p:tav tm="100000">
                                          <p:val>
                                            <p:strVal val="#ppt_x"/>
                                          </p:val>
                                        </p:tav>
                                      </p:tavLst>
                                    </p:anim>
                                    <p:anim calcmode="lin" valueType="num">
                                      <p:cBhvr>
                                        <p:cTn id="29" dur="1000"/>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name="slide31">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26872F96-7C3D-4D63-B687-60618BBBD30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79AC27-2358-42DE-9981-2DCFE18F9267}"/>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D95B6635-DE97-4F4A-915F-95BCC9E4DD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94A0D7-960C-4A33-85F6-F4F718BDCFFF}"/>
              </a:ext>
            </a:extLst>
          </p:cNvPr>
          <p:cNvGrpSpPr/>
          <p:nvPr/>
        </p:nvGrpSpPr>
        <p:grpSpPr>
          <a:xfrm>
            <a:off x="973148" y="346509"/>
            <a:ext cx="6380552" cy="1309034"/>
            <a:chOff x="1049651" y="221381"/>
            <a:chExt cx="6380552" cy="1309034"/>
          </a:xfrm>
        </p:grpSpPr>
        <p:sp>
          <p:nvSpPr>
            <p:cNvPr id="4" name="Title 1">
              <a:extLst>
                <a:ext uri="{5489B6E7-E196-4F06-8358-4EC83F8964E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83A45AE-5232-4861-9BEE-33FBD3C006D8}"/>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Objectives</a:t>
              </a:r>
            </a:p>
          </p:txBody>
        </p:sp>
        <p:cxnSp>
          <p:nvCxnSpPr>
            <p:cNvPr id="5" name="Straight Connector 5">
              <a:extLst>
                <a:ext uri="{C48FE6CD-453E-4324-A3E5-4E7A2C6DA3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3DB0D9B-426D-489A-9E5C-5B3C3509DCF0}"/>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12">
            <a:extLst>
              <a:ext uri="{2269C9E2-9E29-40F4-9DA7-F5FBB72A1F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D4AAAF-4DBA-4A34-8362-08DF20C2D0A3}"/>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IT21261978 |</a:t>
            </a:r>
            <a:r>
              <a:rPr lang="en-US" sz="1800" spc="5" dirty="0" err="1">
                <a:solidFill>
                  <a:schemeClr val="accent1">
                    <a:lumMod val="50000"/>
                  </a:schemeClr>
                </a:solidFill>
              </a:rPr>
              <a:t>Sriskandarajah</a:t>
            </a:r>
            <a:r>
              <a:rPr lang="en-US" sz="1800" spc="5" dirty="0">
                <a:solidFill>
                  <a:schemeClr val="accent1">
                    <a:lumMod val="50000"/>
                  </a:schemeClr>
                </a:solidFill>
              </a:rPr>
              <a:t> J.P</a:t>
            </a:r>
          </a:p>
        </p:txBody>
      </p:sp>
      <p:grpSp>
        <p:nvGrpSpPr>
          <p:cNvPr id="7" name="Group 15">
            <a:extLst>
              <a:ext uri="{B779B2FB-6217-4FB9-9DDD-0054C9645B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C09112E-5572-4CF3-84A1-343DF7070657}"/>
              </a:ext>
            </a:extLst>
          </p:cNvPr>
          <p:cNvGrpSpPr/>
          <p:nvPr/>
        </p:nvGrpSpPr>
        <p:grpSpPr>
          <a:xfrm>
            <a:off x="-2712764" y="1529966"/>
            <a:ext cx="14692639" cy="4776573"/>
            <a:chOff x="-2712764" y="1529966"/>
            <a:chExt cx="14692639" cy="4776573"/>
          </a:xfrm>
        </p:grpSpPr>
        <p:grpSp>
          <p:nvGrpSpPr>
            <p:cNvPr id="8" name="smartArt">
              <a:extLst>
                <a:ext uri="{0E99CA42-C8B4-44CA-B546-08CB72FAB8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40C7E7E-428F-4D3C-AE57-A58401B7177C}"/>
                </a:ext>
              </a:extLst>
            </p:cNvPr>
            <p:cNvGrpSpPr/>
            <p:nvPr/>
          </p:nvGrpSpPr>
          <p:grpSpPr>
            <a:xfrm>
              <a:off x="-2712764" y="1529966"/>
              <a:ext cx="7669732" cy="4776573"/>
              <a:chOff x="0" y="0"/>
              <a:chExt cx="7669732" cy="4776573"/>
            </a:xfrm>
          </p:grpSpPr>
          <p:sp>
            <p:nvSpPr>
              <p:cNvPr id="9" name="Freeform: Shape 8">
                <a:extLst>
                  <a:ext uri="{A343BA4C-FC26-45B3-8E9F-864E6241299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F9BB9B-F7EC-434D-B856-784777EA0CE6}"/>
                  </a:ext>
                </a:extLst>
              </p:cNvPr>
              <p:cNvSpPr/>
              <p:nvPr/>
            </p:nvSpPr>
            <p:spPr>
              <a:xfrm rot="8278225">
                <a:off x="4369304" y="3337789"/>
                <a:ext cx="719484" cy="54755"/>
              </a:xfrm>
              <a:custGeom>
                <a:avLst/>
                <a:gdLst/>
                <a:ahLst/>
                <a:cxnLst/>
                <a:rect l="0" t="0" r="r" b="b"/>
                <a:pathLst>
                  <a:path w="719484" h="54755">
                    <a:moveTo>
                      <a:pt x="0" y="27377"/>
                    </a:moveTo>
                    <a:lnTo>
                      <a:pt x="719484" y="27377"/>
                    </a:lnTo>
                  </a:path>
                </a:pathLst>
              </a:custGeom>
              <a:noFill/>
              <a:ln w="12700" cap="flat">
                <a:solidFill>
                  <a:schemeClr val="accent1">
                    <a:shade val="80000"/>
                    <a:hueOff val="0"/>
                    <a:satOff val="0"/>
                    <a:lumOff val="0"/>
                  </a:schemeClr>
                </a:solidFill>
                <a:prstDash val="solid"/>
                <a:miter lim="800000"/>
              </a:ln>
              <a:effectLst/>
            </p:spPr>
            <p:style>
              <a:lnRef idx="2">
                <a:srgbClr val="000000"/>
              </a:lnRef>
              <a:fillRef idx="0">
                <a:srgbClr val="000000"/>
              </a:fillRef>
              <a:effectRef idx="0">
                <a:schemeClr val="accent1"/>
              </a:effectRef>
              <a:fontRef idx="minor">
                <a:schemeClr val="tx1"/>
              </a:fontRef>
            </p:style>
            <p:txBody>
              <a:bodyPr rtlCol="0"/>
              <a:lstStyle/>
              <a:p>
                <a:endParaRPr lang="en-US" dirty="0"/>
              </a:p>
            </p:txBody>
          </p:sp>
          <p:sp>
            <p:nvSpPr>
              <p:cNvPr id="10" name="Freeform: Shape 9">
                <a:extLst>
                  <a:ext uri="{B15630C6-E051-420B-82E5-0D11E626EB0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AB158A-75B9-439C-B66E-4D9292C7DED1}"/>
                  </a:ext>
                </a:extLst>
              </p:cNvPr>
              <p:cNvSpPr/>
              <p:nvPr/>
            </p:nvSpPr>
            <p:spPr>
              <a:xfrm rot="10800000">
                <a:off x="4189999" y="2360908"/>
                <a:ext cx="806264" cy="54755"/>
              </a:xfrm>
              <a:custGeom>
                <a:avLst/>
                <a:gdLst/>
                <a:ahLst/>
                <a:cxnLst/>
                <a:rect l="0" t="0" r="r" b="b"/>
                <a:pathLst>
                  <a:path w="806264" h="54755">
                    <a:moveTo>
                      <a:pt x="0" y="27377"/>
                    </a:moveTo>
                    <a:lnTo>
                      <a:pt x="806264" y="27377"/>
                    </a:lnTo>
                  </a:path>
                </a:pathLst>
              </a:custGeom>
              <a:noFill/>
              <a:ln w="12700" cap="flat">
                <a:solidFill>
                  <a:schemeClr val="accent1">
                    <a:shade val="80000"/>
                    <a:hueOff val="0"/>
                    <a:satOff val="0"/>
                    <a:lumOff val="0"/>
                  </a:schemeClr>
                </a:solidFill>
                <a:prstDash val="solid"/>
                <a:miter lim="800000"/>
              </a:ln>
              <a:effectLst/>
            </p:spPr>
            <p:style>
              <a:lnRef idx="2">
                <a:srgbClr val="000000"/>
              </a:lnRef>
              <a:fillRef idx="0">
                <a:srgbClr val="000000"/>
              </a:fillRef>
              <a:effectRef idx="0">
                <a:schemeClr val="accent1"/>
              </a:effectRef>
              <a:fontRef idx="minor">
                <a:schemeClr val="tx1"/>
              </a:fontRef>
            </p:style>
            <p:txBody>
              <a:bodyPr rtlCol="0"/>
              <a:lstStyle/>
              <a:p>
                <a:endParaRPr lang="en-US" dirty="0"/>
              </a:p>
            </p:txBody>
          </p:sp>
          <p:sp>
            <p:nvSpPr>
              <p:cNvPr id="11" name="Freeform: Shape 10">
                <a:extLst>
                  <a:ext uri="{054620D4-0962-4DE6-B2A1-8E67A8AE39F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65F0043-F5C2-4B2F-B010-C18676E4F8C9}"/>
                  </a:ext>
                </a:extLst>
              </p:cNvPr>
              <p:cNvSpPr/>
              <p:nvPr/>
            </p:nvSpPr>
            <p:spPr>
              <a:xfrm rot="13321775">
                <a:off x="4369304" y="1384027"/>
                <a:ext cx="719484" cy="54755"/>
              </a:xfrm>
              <a:custGeom>
                <a:avLst/>
                <a:gdLst/>
                <a:ahLst/>
                <a:cxnLst/>
                <a:rect l="0" t="0" r="r" b="b"/>
                <a:pathLst>
                  <a:path w="719484" h="54755">
                    <a:moveTo>
                      <a:pt x="0" y="27377"/>
                    </a:moveTo>
                    <a:lnTo>
                      <a:pt x="719484" y="27377"/>
                    </a:lnTo>
                  </a:path>
                </a:pathLst>
              </a:custGeom>
              <a:noFill/>
              <a:ln w="12700" cap="flat">
                <a:solidFill>
                  <a:schemeClr val="accent1">
                    <a:shade val="80000"/>
                    <a:hueOff val="0"/>
                    <a:satOff val="0"/>
                    <a:lumOff val="0"/>
                  </a:schemeClr>
                </a:solidFill>
                <a:prstDash val="solid"/>
                <a:miter lim="800000"/>
              </a:ln>
              <a:effectLst/>
            </p:spPr>
            <p:style>
              <a:lnRef idx="2">
                <a:srgbClr val="000000"/>
              </a:lnRef>
              <a:fillRef idx="0">
                <a:srgbClr val="000000"/>
              </a:fillRef>
              <a:effectRef idx="0">
                <a:schemeClr val="accent1"/>
              </a:effectRef>
              <a:fontRef idx="minor">
                <a:schemeClr val="tx1"/>
              </a:fontRef>
            </p:style>
            <p:txBody>
              <a:bodyPr rtlCol="0"/>
              <a:lstStyle/>
              <a:p>
                <a:endParaRPr lang="en-US" dirty="0"/>
              </a:p>
            </p:txBody>
          </p:sp>
          <p:sp>
            <p:nvSpPr>
              <p:cNvPr id="12" name="Oval 11">
                <a:extLst>
                  <a:ext uri="{F4522219-FDE8-4A7B-86DA-1E7F56B50E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2F6442C-EB08-44BD-AFF3-CB3E6C53AB70}"/>
                  </a:ext>
                </a:extLst>
              </p:cNvPr>
              <p:cNvSpPr/>
              <p:nvPr/>
            </p:nvSpPr>
            <p:spPr>
              <a:xfrm>
                <a:off x="4646295" y="1221721"/>
                <a:ext cx="2333125" cy="2333125"/>
              </a:xfrm>
              <a:prstGeom prst="ellipse">
                <a:avLst/>
              </a:prstGeom>
              <a:solidFill>
                <a:schemeClr val="accent1">
                  <a:lumMod val="40000"/>
                  <a:lumOff val="6000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lt1"/>
              </a:fontRef>
            </p:style>
            <p:txBody>
              <a:bodyPr rtlCol="0"/>
              <a:lstStyle/>
              <a:p>
                <a:endParaRPr lang="en-US" dirty="0"/>
              </a:p>
            </p:txBody>
          </p:sp>
          <p:sp>
            <p:nvSpPr>
              <p:cNvPr id="13" name="Oval 12">
                <a:extLst>
                  <a:ext uri="{FC7E9C32-6C94-49AA-9804-812A6EB713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48D53B7-7131-4A30-954F-AEEF4F97C555}"/>
                  </a:ext>
                </a:extLst>
              </p:cNvPr>
              <p:cNvSpPr/>
              <p:nvPr/>
            </p:nvSpPr>
            <p:spPr>
              <a:xfrm>
                <a:off x="3241980" y="1996"/>
                <a:ext cx="1399875" cy="1399875"/>
              </a:xfrm>
              <a:prstGeom prst="ellipse">
                <a:avLst/>
              </a:prstGeom>
              <a:solidFill>
                <a:schemeClr val="accent1">
                  <a:shade val="50000"/>
                  <a:hueOff val="84530"/>
                  <a:satOff val="-7536"/>
                  <a:lumOff val="24027"/>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lt1"/>
              </a:fontRef>
            </p:style>
            <p:txBody>
              <a:bodyPr rtlCol="0"/>
              <a:lstStyle/>
              <a:p>
                <a:endParaRPr lang="en-US" dirty="0"/>
              </a:p>
            </p:txBody>
          </p:sp>
          <p:sp>
            <p:nvSpPr>
              <p:cNvPr id="14" name="Rectangle 13">
                <a:extLst>
                  <a:ext uri="{98A8D93A-1F91-4171-85AF-4A2D41D1DE1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866D1D7-047C-4F0A-814E-F9A723B35B3A}"/>
                  </a:ext>
                </a:extLst>
              </p:cNvPr>
              <p:cNvSpPr/>
              <p:nvPr/>
            </p:nvSpPr>
            <p:spPr>
              <a:xfrm>
                <a:off x="3446987" y="207003"/>
                <a:ext cx="989860" cy="989860"/>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vert="horz" wrap="square" lIns="12065" tIns="12065" rIns="12065" bIns="12065" numCol="1" spcCol="0" rtlCol="0" anchor="ctr">
                <a:noAutofit/>
              </a:bodyPr>
              <a:lstStyle/>
              <a:p>
                <a:pPr marL="0" lvl="0" indent="0" algn="ctr">
                  <a:lnSpc>
                    <a:spcPct val="90000"/>
                  </a:lnSpc>
                  <a:spcBef>
                    <a:spcPct val="0"/>
                  </a:spcBef>
                  <a:spcAft>
                    <a:spcPct val="35000"/>
                  </a:spcAft>
                  <a:buNone/>
                </a:pPr>
                <a:r>
                  <a:rPr lang="en-US" sz="1900" dirty="0" err="1"/>
                  <a:t>DNS</a:t>
                </a:r>
                <a:r>
                  <a:rPr lang="en-US" sz="1900" dirty="0"/>
                  <a:t> attack detection</a:t>
                </a:r>
              </a:p>
            </p:txBody>
          </p:sp>
          <p:sp>
            <p:nvSpPr>
              <p:cNvPr id="15" name="Oval 14">
                <a:extLst>
                  <a:ext uri="{CD5A1A3C-B86D-428D-B758-958E90E0B6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C809C8-A17B-4F15-A371-88085C530691}"/>
                  </a:ext>
                </a:extLst>
              </p:cNvPr>
              <p:cNvSpPr/>
              <p:nvPr/>
            </p:nvSpPr>
            <p:spPr>
              <a:xfrm>
                <a:off x="2790123" y="1688348"/>
                <a:ext cx="1399875" cy="1399875"/>
              </a:xfrm>
              <a:prstGeom prst="ellipse">
                <a:avLst/>
              </a:prstGeom>
              <a:solidFill>
                <a:schemeClr val="accent1">
                  <a:shade val="50000"/>
                  <a:hueOff val="169059"/>
                  <a:satOff val="-15075"/>
                  <a:lumOff val="48054"/>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lt1"/>
              </a:fontRef>
            </p:style>
            <p:txBody>
              <a:bodyPr rtlCol="0"/>
              <a:lstStyle/>
              <a:p>
                <a:endParaRPr lang="en-US" dirty="0"/>
              </a:p>
            </p:txBody>
          </p:sp>
          <p:sp>
            <p:nvSpPr>
              <p:cNvPr id="16" name="Rectangle 15">
                <a:extLst>
                  <a:ext uri="{CFF17FB6-714A-4365-9C77-0DDCDF05B1A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7A90176-401A-4E45-B235-669683D8B9DC}"/>
                  </a:ext>
                </a:extLst>
              </p:cNvPr>
              <p:cNvSpPr/>
              <p:nvPr/>
            </p:nvSpPr>
            <p:spPr>
              <a:xfrm>
                <a:off x="2995130" y="1893355"/>
                <a:ext cx="989860" cy="989860"/>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vert="horz" wrap="square" lIns="12065" tIns="12065" rIns="12065" bIns="12065" numCol="1" spcCol="0" rtlCol="0" anchor="ctr">
                <a:noAutofit/>
              </a:bodyPr>
              <a:lstStyle/>
              <a:p>
                <a:pPr marL="0" lvl="0" indent="0" algn="ctr">
                  <a:lnSpc>
                    <a:spcPct val="90000"/>
                  </a:lnSpc>
                  <a:spcBef>
                    <a:spcPct val="0"/>
                  </a:spcBef>
                  <a:spcAft>
                    <a:spcPct val="35000"/>
                  </a:spcAft>
                  <a:buNone/>
                </a:pPr>
                <a:r>
                  <a:rPr lang="en-US" sz="1900" dirty="0" err="1"/>
                  <a:t>UDP</a:t>
                </a:r>
                <a:r>
                  <a:rPr lang="en-US" sz="1900" dirty="0"/>
                  <a:t> attack detection</a:t>
                </a:r>
              </a:p>
            </p:txBody>
          </p:sp>
          <p:sp>
            <p:nvSpPr>
              <p:cNvPr id="17" name="Oval 16">
                <a:extLst>
                  <a:ext uri="{374D95BB-8CAB-4F40-96B5-FC483BD7480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26E2EE-28EF-46C8-842E-D2A08776B560}"/>
                  </a:ext>
                </a:extLst>
              </p:cNvPr>
              <p:cNvSpPr/>
              <p:nvPr/>
            </p:nvSpPr>
            <p:spPr>
              <a:xfrm>
                <a:off x="3241980" y="3374700"/>
                <a:ext cx="1399875" cy="1399875"/>
              </a:xfrm>
              <a:prstGeom prst="ellipse">
                <a:avLst/>
              </a:prstGeom>
              <a:solidFill>
                <a:schemeClr val="accent1">
                  <a:shade val="50000"/>
                  <a:hueOff val="84530"/>
                  <a:satOff val="-7536"/>
                  <a:lumOff val="24027"/>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lt1"/>
              </a:fontRef>
            </p:style>
            <p:txBody>
              <a:bodyPr rtlCol="0"/>
              <a:lstStyle/>
              <a:p>
                <a:endParaRPr lang="en-US" dirty="0"/>
              </a:p>
            </p:txBody>
          </p:sp>
          <p:sp>
            <p:nvSpPr>
              <p:cNvPr id="18" name="Rectangle 17">
                <a:extLst>
                  <a:ext uri="{B17E0AAF-C7AF-42A9-B1A5-437DE72C593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D67C165-293C-4911-BE7A-C48CEE7E5D44}"/>
                  </a:ext>
                </a:extLst>
              </p:cNvPr>
              <p:cNvSpPr/>
              <p:nvPr/>
            </p:nvSpPr>
            <p:spPr>
              <a:xfrm>
                <a:off x="3446987" y="3579707"/>
                <a:ext cx="989860" cy="989860"/>
              </a:xfrm>
              <a:prstGeom prst="rect">
                <a:avLst/>
              </a:prstGeom>
              <a:noFill/>
              <a:ln w="0">
                <a:noFill/>
              </a:ln>
              <a:effectLst/>
            </p:spPr>
            <p:style>
              <a:lnRef idx="2">
                <a:srgbClr val="000000"/>
              </a:lnRef>
              <a:fillRef idx="1">
                <a:srgbClr val="000000"/>
              </a:fillRef>
              <a:effectRef idx="0">
                <a:schemeClr val="accent1"/>
              </a:effectRef>
              <a:fontRef idx="minor">
                <a:schemeClr val="lt1"/>
              </a:fontRef>
            </p:style>
            <p:txBody>
              <a:bodyPr vert="horz" wrap="square" lIns="12065" tIns="12065" rIns="12065" bIns="12065" numCol="1" spcCol="0" rtlCol="0" anchor="ctr">
                <a:noAutofit/>
              </a:bodyPr>
              <a:lstStyle/>
              <a:p>
                <a:pPr marL="0" lvl="0" indent="0" algn="ctr">
                  <a:lnSpc>
                    <a:spcPct val="90000"/>
                  </a:lnSpc>
                  <a:spcBef>
                    <a:spcPct val="0"/>
                  </a:spcBef>
                  <a:spcAft>
                    <a:spcPct val="35000"/>
                  </a:spcAft>
                  <a:buNone/>
                </a:pPr>
                <a:r>
                  <a:rPr lang="en-US" sz="1900" dirty="0" err="1"/>
                  <a:t>SNMP</a:t>
                </a:r>
                <a:r>
                  <a:rPr lang="en-US" sz="1900" dirty="0"/>
                  <a:t> attack detection</a:t>
                </a:r>
              </a:p>
            </p:txBody>
          </p:sp>
        </p:grpSp>
        <p:grpSp>
          <p:nvGrpSpPr>
            <p:cNvPr id="19" name="smartArt">
              <a:extLst>
                <a:ext uri="{4CCFF280-5C8F-45A2-9929-B78BC5527B8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83247B1-A06B-4776-907C-F9D4449B5766}"/>
                </a:ext>
              </a:extLst>
            </p:cNvPr>
            <p:cNvGrpSpPr/>
            <p:nvPr/>
          </p:nvGrpSpPr>
          <p:grpSpPr>
            <a:xfrm>
              <a:off x="1890240" y="2222973"/>
              <a:ext cx="10089635" cy="3368459"/>
              <a:chOff x="0" y="0"/>
              <a:chExt cx="10089635" cy="3368459"/>
            </a:xfrm>
          </p:grpSpPr>
          <p:sp>
            <p:nvSpPr>
              <p:cNvPr id="20" name="Oval 19">
                <a:extLst>
                  <a:ext uri="{3E76BCF2-2AEC-4D24-A308-27744F242E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72CF33-BBD0-4095-B255-6E9768F0A6AF}"/>
                  </a:ext>
                </a:extLst>
              </p:cNvPr>
              <p:cNvSpPr/>
              <p:nvPr/>
            </p:nvSpPr>
            <p:spPr>
              <a:xfrm>
                <a:off x="1231" y="483375"/>
                <a:ext cx="2401707" cy="2401707"/>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1" name="Rectangle 20">
                <a:extLst>
                  <a:ext uri="{54D58ED5-D6B1-4598-8782-8FAAAB5BFDB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2320FB-2ABB-4C69-AC22-7D96310E75A9}"/>
                  </a:ext>
                </a:extLst>
              </p:cNvPr>
              <p:cNvSpPr/>
              <p:nvPr/>
            </p:nvSpPr>
            <p:spPr>
              <a:xfrm>
                <a:off x="352953" y="835097"/>
                <a:ext cx="1698262" cy="1698262"/>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32174" tIns="21590" rIns="132174" bIns="21590" numCol="1" spcCol="0" rtlCol="0" anchor="ctr">
                <a:noAutofit/>
              </a:bodyPr>
              <a:lstStyle/>
              <a:p>
                <a:pPr marL="0" lvl="0" indent="0" algn="ctr">
                  <a:lnSpc>
                    <a:spcPct val="90000"/>
                  </a:lnSpc>
                  <a:spcBef>
                    <a:spcPct val="0"/>
                  </a:spcBef>
                  <a:spcAft>
                    <a:spcPct val="35000"/>
                  </a:spcAft>
                  <a:buNone/>
                </a:pPr>
                <a:r>
                  <a:rPr lang="en-US" sz="1700" dirty="0"/>
                  <a:t>Develop a Machine Learning-based Intrusion Detection Engine</a:t>
                </a:r>
              </a:p>
            </p:txBody>
          </p:sp>
          <p:sp>
            <p:nvSpPr>
              <p:cNvPr id="22" name="Oval 21">
                <a:extLst>
                  <a:ext uri="{4F5C9BE9-AC36-45EA-BA3A-A6CAD9894CC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1182C7-6CCD-4F36-A309-31A7DB40A8F9}"/>
                  </a:ext>
                </a:extLst>
              </p:cNvPr>
              <p:cNvSpPr/>
              <p:nvPr/>
            </p:nvSpPr>
            <p:spPr>
              <a:xfrm>
                <a:off x="1922597" y="483375"/>
                <a:ext cx="2401707" cy="2401707"/>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3" name="Rectangle 22">
                <a:extLst>
                  <a:ext uri="{07AED992-8933-4796-8AFF-D4B4D85D0AA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564154-DBD1-4507-ADBC-EC9183F344D0}"/>
                  </a:ext>
                </a:extLst>
              </p:cNvPr>
              <p:cNvSpPr/>
              <p:nvPr/>
            </p:nvSpPr>
            <p:spPr>
              <a:xfrm>
                <a:off x="2274319" y="835097"/>
                <a:ext cx="1698262" cy="1698262"/>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32174" tIns="21590" rIns="132174" bIns="21590" numCol="1" spcCol="0" rtlCol="0" anchor="ctr">
                <a:noAutofit/>
              </a:bodyPr>
              <a:lstStyle/>
              <a:p>
                <a:pPr marL="0" lvl="0" indent="0" algn="ctr">
                  <a:lnSpc>
                    <a:spcPct val="90000"/>
                  </a:lnSpc>
                  <a:spcBef>
                    <a:spcPct val="0"/>
                  </a:spcBef>
                  <a:spcAft>
                    <a:spcPct val="35000"/>
                  </a:spcAft>
                  <a:buNone/>
                </a:pPr>
                <a:r>
                  <a:rPr lang="en-US" sz="1700" dirty="0"/>
                  <a:t>Integrate the ML-based IDS with an </a:t>
                </a:r>
                <a:r>
                  <a:rPr lang="en-US" sz="1700" dirty="0" err="1"/>
                  <a:t>SDN</a:t>
                </a:r>
                <a:r>
                  <a:rPr lang="en-US" sz="1700" dirty="0"/>
                  <a:t> controller</a:t>
                </a:r>
              </a:p>
            </p:txBody>
          </p:sp>
          <p:sp>
            <p:nvSpPr>
              <p:cNvPr id="24" name="Oval 23">
                <a:extLst>
                  <a:ext uri="{4EFBC81C-E4A0-4133-9038-859C19A7B2F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24FBE38-42C7-4174-B12A-78EDC0C22E10}"/>
                  </a:ext>
                </a:extLst>
              </p:cNvPr>
              <p:cNvSpPr/>
              <p:nvPr/>
            </p:nvSpPr>
            <p:spPr>
              <a:xfrm>
                <a:off x="3843963" y="483375"/>
                <a:ext cx="2401707" cy="2401707"/>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5" name="Rectangle 24">
                <a:extLst>
                  <a:ext uri="{8CFD059F-B0F3-441A-A41B-9E8A23B743A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A0AE45A-94B2-4F77-8830-2FAEB1E6FE9F}"/>
                  </a:ext>
                </a:extLst>
              </p:cNvPr>
              <p:cNvSpPr/>
              <p:nvPr/>
            </p:nvSpPr>
            <p:spPr>
              <a:xfrm>
                <a:off x="4195685" y="835097"/>
                <a:ext cx="1698262" cy="1698262"/>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32174" tIns="21590" rIns="132174" bIns="21590" numCol="1" spcCol="0" rtlCol="0" anchor="ctr">
                <a:noAutofit/>
              </a:bodyPr>
              <a:lstStyle/>
              <a:p>
                <a:pPr marL="0" lvl="0" indent="0" algn="ctr">
                  <a:lnSpc>
                    <a:spcPct val="90000"/>
                  </a:lnSpc>
                  <a:spcBef>
                    <a:spcPct val="0"/>
                  </a:spcBef>
                  <a:spcAft>
                    <a:spcPct val="35000"/>
                  </a:spcAft>
                  <a:buNone/>
                </a:pPr>
                <a:r>
                  <a:rPr lang="en-US" sz="1700" dirty="0"/>
                  <a:t>Capture and analyze network traffic </a:t>
                </a:r>
              </a:p>
            </p:txBody>
          </p:sp>
          <p:sp>
            <p:nvSpPr>
              <p:cNvPr id="26" name="Oval 25">
                <a:extLst>
                  <a:ext uri="{265BF709-7581-4A29-AFB6-8C39D176187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9C40F4-140F-4700-BFE2-B31FAB0A3CAB}"/>
                  </a:ext>
                </a:extLst>
              </p:cNvPr>
              <p:cNvSpPr/>
              <p:nvPr/>
            </p:nvSpPr>
            <p:spPr>
              <a:xfrm>
                <a:off x="5765328" y="483375"/>
                <a:ext cx="2401707" cy="2401707"/>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7" name="Rectangle 26">
                <a:extLst>
                  <a:ext uri="{C78FC0B0-7C78-4761-9454-30B4DB218C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6E5A379-66BD-48FD-AE34-2E72D917E21F}"/>
                  </a:ext>
                </a:extLst>
              </p:cNvPr>
              <p:cNvSpPr/>
              <p:nvPr/>
            </p:nvSpPr>
            <p:spPr>
              <a:xfrm>
                <a:off x="6117051" y="835097"/>
                <a:ext cx="1698262" cy="1698262"/>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32174" tIns="21590" rIns="132174" bIns="21590" numCol="1" spcCol="0" rtlCol="0" anchor="ctr">
                <a:noAutofit/>
              </a:bodyPr>
              <a:lstStyle/>
              <a:p>
                <a:pPr marL="0" lvl="0" indent="0" algn="ctr">
                  <a:lnSpc>
                    <a:spcPct val="90000"/>
                  </a:lnSpc>
                  <a:spcBef>
                    <a:spcPct val="0"/>
                  </a:spcBef>
                  <a:spcAft>
                    <a:spcPct val="35000"/>
                  </a:spcAft>
                  <a:buNone/>
                </a:pPr>
                <a:r>
                  <a:rPr lang="en-US" sz="1700" dirty="0"/>
                  <a:t>Implement real-time threat detection and mitigation </a:t>
                </a:r>
              </a:p>
            </p:txBody>
          </p:sp>
          <p:sp>
            <p:nvSpPr>
              <p:cNvPr id="28" name="Oval 27">
                <a:extLst>
                  <a:ext uri="{6DC041D2-81F0-40F3-9897-4E4D1E649D6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A16E54-F84D-4535-99E4-660DC35E4265}"/>
                  </a:ext>
                </a:extLst>
              </p:cNvPr>
              <p:cNvSpPr/>
              <p:nvPr/>
            </p:nvSpPr>
            <p:spPr>
              <a:xfrm>
                <a:off x="7686694" y="483375"/>
                <a:ext cx="2401707" cy="2401707"/>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9" name="Rectangle 28">
                <a:extLst>
                  <a:ext uri="{3E2697B4-C2B8-4F12-9C0A-088B1676853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2F4D0D-352B-4991-AAA3-3C3DFD8BC295}"/>
                  </a:ext>
                </a:extLst>
              </p:cNvPr>
              <p:cNvSpPr/>
              <p:nvPr/>
            </p:nvSpPr>
            <p:spPr>
              <a:xfrm>
                <a:off x="8038416" y="835097"/>
                <a:ext cx="1698262" cy="1698262"/>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32174" tIns="21590" rIns="132174" bIns="21590" numCol="1" spcCol="0" rtlCol="0" anchor="ctr">
                <a:noAutofit/>
              </a:bodyPr>
              <a:lstStyle/>
              <a:p>
                <a:pPr marL="0" lvl="0" indent="0" algn="ctr">
                  <a:lnSpc>
                    <a:spcPct val="90000"/>
                  </a:lnSpc>
                  <a:spcBef>
                    <a:spcPct val="0"/>
                  </a:spcBef>
                  <a:spcAft>
                    <a:spcPct val="35000"/>
                  </a:spcAft>
                  <a:buNone/>
                </a:pPr>
                <a:r>
                  <a:rPr lang="en-US" sz="1700" dirty="0"/>
                  <a:t>Develop a frontend and backend system </a:t>
                </a:r>
              </a:p>
            </p:txBody>
          </p:sp>
        </p:grpSp>
      </p:grpSp>
    </p:spTree>
    <p:extLst>
      <p:ext uri="{C982ED79-407E-4C24-9BE2-DE497E0ADB0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16" presetClass="entr" presetSubtype="21" fill="hold" grpId="0" nodeType="withEffect">
                                  <p:stCondLst>
                                    <p:cond delay="0"/>
                                  </p:stCondLst>
                                  <p:childTnLst>
                                    <p:set>
                                      <p:cBhvr>
                                        <p:cTn id="26" dur="500"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16" presetClass="entr" presetSubtype="21" fill="hold" grpId="1" nodeType="withEffect">
                                  <p:stCondLst>
                                    <p:cond delay="0"/>
                                  </p:stCondLst>
                                  <p:childTnLst>
                                    <p:set>
                                      <p:cBhvr>
                                        <p:cTn id="29" dur="500"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par>
                                <p:cTn id="31" presetID="16" presetClass="entr" presetSubtype="21" fill="hold" grpId="2" nodeType="withEffect">
                                  <p:stCondLst>
                                    <p:cond delay="0"/>
                                  </p:stCondLst>
                                  <p:childTnLst>
                                    <p:set>
                                      <p:cBhvr>
                                        <p:cTn id="32" dur="500"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par>
                                <p:cTn id="34" presetID="16" presetClass="entr" presetSubtype="21" fill="hold" grpId="3" nodeType="withEffect">
                                  <p:stCondLst>
                                    <p:cond delay="0"/>
                                  </p:stCondLst>
                                  <p:childTnLst>
                                    <p:set>
                                      <p:cBhvr>
                                        <p:cTn id="35" dur="500"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7" grpId="0" animBg="1"/>
      <p:bldP spid="7" grpId="1"/>
      <p:bldP spid="7" grpId="2" animBg="1"/>
      <p:bldP spid="7" grpId="3"/>
    </p:bldLst>
  </p:timing>
</p:sld>
</file>

<file path=ppt/slides/slide33.xml><?xml version="1.0" encoding="utf-8"?>
<p:sld xmlns:a="http://schemas.openxmlformats.org/drawingml/2006/main" xmlns:r="http://schemas.openxmlformats.org/officeDocument/2006/relationships" xmlns:p="http://schemas.openxmlformats.org/presentationml/2006/main">
  <p:cSld name="slide32">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D6747E33-A27C-4C52-B9AE-7D3333DBF5F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DE617BB-C84D-45D2-8912-8F95EEA305FF}"/>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B0B899EC-FB67-4443-A65B-134A8BAB302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6F5C69-F678-4C41-AAC5-E2348B39546F}"/>
              </a:ext>
            </a:extLst>
          </p:cNvPr>
          <p:cNvGrpSpPr/>
          <p:nvPr/>
        </p:nvGrpSpPr>
        <p:grpSpPr>
          <a:xfrm>
            <a:off x="973148" y="346509"/>
            <a:ext cx="6380552" cy="1309034"/>
            <a:chOff x="1049651" y="221381"/>
            <a:chExt cx="6380552" cy="1309034"/>
          </a:xfrm>
        </p:grpSpPr>
        <p:sp>
          <p:nvSpPr>
            <p:cNvPr id="4" name="Title 1">
              <a:extLst>
                <a:ext uri="{E0AE5233-71F3-41C6-83D7-A19C8DD1B2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9718993-772D-483B-8412-52BD4D39C368}"/>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System diagram</a:t>
              </a:r>
            </a:p>
          </p:txBody>
        </p:sp>
        <p:cxnSp>
          <p:nvCxnSpPr>
            <p:cNvPr id="5" name="Straight Connector 5">
              <a:extLst>
                <a:ext uri="{0CED9E29-4244-496F-B558-185FEA7647A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832652-DB92-4296-8D95-244A19C5C774}"/>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1">
            <a:extLst>
              <a:ext uri="{28DE4D13-C746-43B5-A9CF-6853381407C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B3DF394-B06E-4094-8B97-EB6AA076D36F}"/>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IT21261978 |</a:t>
            </a:r>
            <a:r>
              <a:rPr lang="en-US" sz="1800" spc="5" dirty="0" err="1">
                <a:solidFill>
                  <a:schemeClr val="accent1">
                    <a:lumMod val="50000"/>
                  </a:schemeClr>
                </a:solidFill>
              </a:rPr>
              <a:t>Sriskandarajah</a:t>
            </a:r>
            <a:r>
              <a:rPr lang="en-US" sz="1800" spc="5" dirty="0">
                <a:solidFill>
                  <a:schemeClr val="accent1">
                    <a:lumMod val="50000"/>
                  </a:schemeClr>
                </a:solidFill>
              </a:rPr>
              <a:t> J.P</a:t>
            </a:r>
          </a:p>
        </p:txBody>
      </p:sp>
      <p:pic>
        <p:nvPicPr>
          <p:cNvPr id="7" name="Picture 8" descr="A diagram of a machine processing process&#10;&#10;AI-generated content may be incorrect.">
            <a:extLst>
              <a:ext uri="{D7C32AEE-459B-430D-B094-BFE20FCE6D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0AEFE3-4028-481D-9A2F-17969B98E891}"/>
              </a:ext>
            </a:extLst>
          </p:cNvPr>
          <p:cNvPicPr>
            <a:picLocks noChangeAspect="1"/>
          </p:cNvPicPr>
          <p:nvPr/>
        </p:nvPicPr>
        <p:blipFill>
          <a:blip r:embed="rId2"/>
          <a:stretch>
            <a:fillRect/>
          </a:stretch>
        </p:blipFill>
        <p:spPr>
          <a:xfrm>
            <a:off x="1587665" y="1237132"/>
            <a:ext cx="7871779" cy="5084929"/>
          </a:xfrm>
          <a:prstGeom prst="rect">
            <a:avLst/>
          </a:prstGeom>
          <a:noFill/>
        </p:spPr>
      </p:pic>
    </p:spTree>
    <p:extLst>
      <p:ext uri="{1560DAFB-B087-4EE3-B88D-590AAC1555B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Lst>
  </p:timing>
</p:sld>
</file>

<file path=ppt/slides/slide34.xml><?xml version="1.0" encoding="utf-8"?>
<p:sld xmlns:a="http://schemas.openxmlformats.org/drawingml/2006/main" xmlns:r="http://schemas.openxmlformats.org/officeDocument/2006/relationships" xmlns:p="http://schemas.openxmlformats.org/presentationml/2006/main">
  <p:cSld name="slide33">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DC2DFFCD-E3CB-45CB-9B3B-6CCF2B6F48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635AB72-69EB-4566-8CB0-F413CDD97318}"/>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smartArt">
            <a:extLst>
              <a:ext uri="{637F0DE8-8789-4DA8-A385-357E25CD4B7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1E91AB6-EC44-44F1-8F07-5ACD8B96FBAB}"/>
              </a:ext>
            </a:extLst>
          </p:cNvPr>
          <p:cNvGrpSpPr/>
          <p:nvPr/>
        </p:nvGrpSpPr>
        <p:grpSpPr>
          <a:xfrm>
            <a:off x="97040" y="2002050"/>
            <a:ext cx="5197830" cy="4436859"/>
            <a:chOff x="0" y="0"/>
            <a:chExt cx="5197829" cy="5039994"/>
          </a:xfrm>
        </p:grpSpPr>
        <p:sp>
          <p:nvSpPr>
            <p:cNvPr id="4" name="Oval 3">
              <a:extLst>
                <a:ext uri="{797CC216-36A4-4E4F-B325-A2E57E78F8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B7B53C1-E125-482C-A7D0-842C5B3065E1}"/>
                </a:ext>
              </a:extLst>
            </p:cNvPr>
            <p:cNvSpPr/>
            <p:nvPr/>
          </p:nvSpPr>
          <p:spPr>
            <a:xfrm>
              <a:off x="1323059" y="1790"/>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5" name="Rectangle 4">
              <a:extLst>
                <a:ext uri="{9A28B773-3001-4242-B358-E0516780E9B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B7997D1-A5C1-4ACB-8948-1ABD288B5178}"/>
                </a:ext>
              </a:extLst>
            </p:cNvPr>
            <p:cNvSpPr/>
            <p:nvPr/>
          </p:nvSpPr>
          <p:spPr>
            <a:xfrm>
              <a:off x="1551988" y="1790"/>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6" name="Rectangle 5">
              <a:extLst>
                <a:ext uri="{7E553DEB-DC73-4156-9BB1-897F0413F63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ADAAC6A-1C9B-4901-9A86-2B7C3360BF7A}"/>
                </a:ext>
              </a:extLst>
            </p:cNvPr>
            <p:cNvSpPr/>
            <p:nvPr/>
          </p:nvSpPr>
          <p:spPr>
            <a:xfrm>
              <a:off x="1551988" y="1790"/>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Jupyter Notebook</a:t>
              </a:r>
            </a:p>
          </p:txBody>
        </p:sp>
        <p:sp>
          <p:nvSpPr>
            <p:cNvPr id="7" name="Oval 6">
              <a:extLst>
                <a:ext uri="{53FF007D-6486-41BC-ADA6-E41B13305E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60F989B-752C-4A4A-8271-F3DEF0A264DA}"/>
                </a:ext>
              </a:extLst>
            </p:cNvPr>
            <p:cNvSpPr/>
            <p:nvPr/>
          </p:nvSpPr>
          <p:spPr>
            <a:xfrm>
              <a:off x="1323059" y="459646"/>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8" name="Rectangle 7">
              <a:extLst>
                <a:ext uri="{5F800F6B-29E8-4CC7-9F06-E501E53C78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08008C6-752D-4E19-9A33-F15E08382083}"/>
                </a:ext>
              </a:extLst>
            </p:cNvPr>
            <p:cNvSpPr/>
            <p:nvPr/>
          </p:nvSpPr>
          <p:spPr>
            <a:xfrm>
              <a:off x="1551988" y="459646"/>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9" name="Rectangle 8">
              <a:extLst>
                <a:ext uri="{DFF7A46C-54F6-48E5-BD9A-8D6074658FE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511832-C740-4BD7-9408-4797D18E92B5}"/>
                </a:ext>
              </a:extLst>
            </p:cNvPr>
            <p:cNvSpPr/>
            <p:nvPr/>
          </p:nvSpPr>
          <p:spPr>
            <a:xfrm>
              <a:off x="1551988" y="459646"/>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Python</a:t>
              </a:r>
            </a:p>
          </p:txBody>
        </p:sp>
        <p:sp>
          <p:nvSpPr>
            <p:cNvPr id="10" name="Oval 9">
              <a:extLst>
                <a:ext uri="{9165F0CF-599C-4A51-BE07-C754AD777A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D4B6CF-6486-4DAF-A74A-FA2DE579D103}"/>
                </a:ext>
              </a:extLst>
            </p:cNvPr>
            <p:cNvSpPr/>
            <p:nvPr/>
          </p:nvSpPr>
          <p:spPr>
            <a:xfrm>
              <a:off x="1323059" y="917502"/>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1" name="Rectangle 10">
              <a:extLst>
                <a:ext uri="{C0E65431-75C3-4C4C-9893-A67B35288F1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78D694D-5946-4905-A188-8788D1BD3F29}"/>
                </a:ext>
              </a:extLst>
            </p:cNvPr>
            <p:cNvSpPr/>
            <p:nvPr/>
          </p:nvSpPr>
          <p:spPr>
            <a:xfrm>
              <a:off x="1551988" y="917502"/>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2" name="Rectangle 11">
              <a:extLst>
                <a:ext uri="{7D005C20-DCEA-4176-B62B-CB570F33734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A3ACC7-932E-4EB5-AB3D-53F506AC2986}"/>
                </a:ext>
              </a:extLst>
            </p:cNvPr>
            <p:cNvSpPr/>
            <p:nvPr/>
          </p:nvSpPr>
          <p:spPr>
            <a:xfrm>
              <a:off x="1551988" y="917502"/>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Wireshark</a:t>
              </a:r>
            </a:p>
          </p:txBody>
        </p:sp>
        <p:sp>
          <p:nvSpPr>
            <p:cNvPr id="13" name="Oval 12">
              <a:extLst>
                <a:ext uri="{0C1A428F-E36F-4F34-A385-537DB71997F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04DD03E-6DB7-4111-B24A-8CB38707C2D5}"/>
                </a:ext>
              </a:extLst>
            </p:cNvPr>
            <p:cNvSpPr/>
            <p:nvPr/>
          </p:nvSpPr>
          <p:spPr>
            <a:xfrm>
              <a:off x="1323059" y="1375357"/>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4" name="Rectangle 13">
              <a:extLst>
                <a:ext uri="{70BA607F-D314-4A74-8BD0-8CA1CEA1B3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679BED-98D3-41F9-BC19-72EFD1540465}"/>
                </a:ext>
              </a:extLst>
            </p:cNvPr>
            <p:cNvSpPr/>
            <p:nvPr/>
          </p:nvSpPr>
          <p:spPr>
            <a:xfrm>
              <a:off x="1551988" y="1375357"/>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5" name="Rectangle 14">
              <a:extLst>
                <a:ext uri="{A3EA38E5-A897-4228-9333-C38718F970D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72A4DBF-31D0-472A-AEFC-69883EACCDC2}"/>
                </a:ext>
              </a:extLst>
            </p:cNvPr>
            <p:cNvSpPr/>
            <p:nvPr/>
          </p:nvSpPr>
          <p:spPr>
            <a:xfrm>
              <a:off x="1551988" y="1375357"/>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Opendaylight (ODL)</a:t>
              </a:r>
            </a:p>
          </p:txBody>
        </p:sp>
        <p:sp>
          <p:nvSpPr>
            <p:cNvPr id="16" name="Oval 15">
              <a:extLst>
                <a:ext uri="{99BF6CFE-2547-426F-853E-2E9D4C5ADBB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E3D043-B4E1-4B06-B5FA-8C10AF733BD7}"/>
                </a:ext>
              </a:extLst>
            </p:cNvPr>
            <p:cNvSpPr/>
            <p:nvPr/>
          </p:nvSpPr>
          <p:spPr>
            <a:xfrm>
              <a:off x="1323059" y="1833213"/>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7" name="Rectangle 16">
              <a:extLst>
                <a:ext uri="{8EF8326E-F5BA-4E64-8D77-0EB18A6FB0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220C65-DA1A-47CC-9CD3-BE82037FE8DF}"/>
                </a:ext>
              </a:extLst>
            </p:cNvPr>
            <p:cNvSpPr/>
            <p:nvPr/>
          </p:nvSpPr>
          <p:spPr>
            <a:xfrm>
              <a:off x="1551988" y="1833213"/>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8" name="Rectangle 17">
              <a:extLst>
                <a:ext uri="{C9C16E03-026D-4708-BA84-38C8D96067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C25111B-DC26-4D56-924C-491F79C493FB}"/>
                </a:ext>
              </a:extLst>
            </p:cNvPr>
            <p:cNvSpPr/>
            <p:nvPr/>
          </p:nvSpPr>
          <p:spPr>
            <a:xfrm>
              <a:off x="1551988" y="1833213"/>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err="1"/>
                <a:t>Mininet</a:t>
              </a:r>
            </a:p>
          </p:txBody>
        </p:sp>
        <p:sp>
          <p:nvSpPr>
            <p:cNvPr id="19" name="Oval 18">
              <a:extLst>
                <a:ext uri="{8E2A2A9A-BA8B-4A51-A504-4C80C0833F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8E53539-C424-4EF1-999F-5F8DA1EDE8F6}"/>
                </a:ext>
              </a:extLst>
            </p:cNvPr>
            <p:cNvSpPr/>
            <p:nvPr/>
          </p:nvSpPr>
          <p:spPr>
            <a:xfrm>
              <a:off x="1323059" y="2291068"/>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0" name="Rectangle 19">
              <a:extLst>
                <a:ext uri="{8D394660-E205-4BAF-962F-33D2AFA7FB2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42EB6D5-DC63-4BBA-A5D2-1B9D63DBB664}"/>
                </a:ext>
              </a:extLst>
            </p:cNvPr>
            <p:cNvSpPr/>
            <p:nvPr/>
          </p:nvSpPr>
          <p:spPr>
            <a:xfrm>
              <a:off x="1551988" y="2291068"/>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1" name="Rectangle 20">
              <a:extLst>
                <a:ext uri="{1B89C867-9FCD-4B17-AFB4-9B8994B15AE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DBC87D-A4E4-4EA1-8D4F-6A189BD4C583}"/>
                </a:ext>
              </a:extLst>
            </p:cNvPr>
            <p:cNvSpPr/>
            <p:nvPr/>
          </p:nvSpPr>
          <p:spPr>
            <a:xfrm>
              <a:off x="1551988" y="2291068"/>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err="1"/>
                <a:t>FastAPI</a:t>
              </a:r>
            </a:p>
          </p:txBody>
        </p:sp>
        <p:sp>
          <p:nvSpPr>
            <p:cNvPr id="22" name="Oval 21">
              <a:extLst>
                <a:ext uri="{BAEFDBBC-C7B1-4A56-BEA6-C7F97E59C4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22CF21-26D7-46BF-A5D0-E0059C55CBFB}"/>
                </a:ext>
              </a:extLst>
            </p:cNvPr>
            <p:cNvSpPr/>
            <p:nvPr/>
          </p:nvSpPr>
          <p:spPr>
            <a:xfrm>
              <a:off x="1323059" y="2748925"/>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3" name="Rectangle 22">
              <a:extLst>
                <a:ext uri="{6DE4FFC8-1E75-40B5-9B13-730E750C785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92E2EBF-9665-46B3-B41C-1CF71B393898}"/>
                </a:ext>
              </a:extLst>
            </p:cNvPr>
            <p:cNvSpPr/>
            <p:nvPr/>
          </p:nvSpPr>
          <p:spPr>
            <a:xfrm>
              <a:off x="1551988" y="2748925"/>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4" name="Rectangle 23">
              <a:extLst>
                <a:ext uri="{B4BFCF17-8212-4A0C-94BE-8C24104D59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4B7941A-0E09-4494-8D65-4CC13BC94636}"/>
                </a:ext>
              </a:extLst>
            </p:cNvPr>
            <p:cNvSpPr/>
            <p:nvPr/>
          </p:nvSpPr>
          <p:spPr>
            <a:xfrm>
              <a:off x="1551988" y="2748925"/>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Next.js</a:t>
              </a:r>
            </a:p>
          </p:txBody>
        </p:sp>
        <p:sp>
          <p:nvSpPr>
            <p:cNvPr id="25" name="Oval 24">
              <a:extLst>
                <a:ext uri="{D532D574-20D9-4957-91F4-B29A4BB591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F722C3B-0C0D-4801-AAC1-9E7B6E5E2F59}"/>
                </a:ext>
              </a:extLst>
            </p:cNvPr>
            <p:cNvSpPr/>
            <p:nvPr/>
          </p:nvSpPr>
          <p:spPr>
            <a:xfrm>
              <a:off x="1323059" y="3206781"/>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6" name="Rectangle 25">
              <a:extLst>
                <a:ext uri="{3B19211D-DD75-49EC-BAA7-37338225D9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2E6B00-C456-4F7E-BC60-AD86C049A4F4}"/>
                </a:ext>
              </a:extLst>
            </p:cNvPr>
            <p:cNvSpPr/>
            <p:nvPr/>
          </p:nvSpPr>
          <p:spPr>
            <a:xfrm>
              <a:off x="1551988" y="3206781"/>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7" name="Rectangle 26">
              <a:extLst>
                <a:ext uri="{4F4D4D65-5B07-4383-9CC0-C043D0B798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5F817F-AA91-4FE7-88F1-32A62733408B}"/>
                </a:ext>
              </a:extLst>
            </p:cNvPr>
            <p:cNvSpPr/>
            <p:nvPr/>
          </p:nvSpPr>
          <p:spPr>
            <a:xfrm>
              <a:off x="1551988" y="3206781"/>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Tailwind CSS</a:t>
              </a:r>
            </a:p>
          </p:txBody>
        </p:sp>
        <p:sp>
          <p:nvSpPr>
            <p:cNvPr id="28" name="Oval 27">
              <a:extLst>
                <a:ext uri="{A85BD16F-3F73-4B41-87F7-224CBF7D3ED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8DCFE9E-474F-48C9-935D-07C92E037799}"/>
                </a:ext>
              </a:extLst>
            </p:cNvPr>
            <p:cNvSpPr/>
            <p:nvPr/>
          </p:nvSpPr>
          <p:spPr>
            <a:xfrm>
              <a:off x="1323059" y="3664636"/>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9" name="Rectangle 28">
              <a:extLst>
                <a:ext uri="{5DEB645E-8E79-401C-BF88-2BBDCDD6E33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6E94A72-273E-4BA0-9497-D777E31BA45B}"/>
                </a:ext>
              </a:extLst>
            </p:cNvPr>
            <p:cNvSpPr/>
            <p:nvPr/>
          </p:nvSpPr>
          <p:spPr>
            <a:xfrm>
              <a:off x="1551988" y="3664636"/>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30" name="Rectangle 29">
              <a:extLst>
                <a:ext uri="{D6D5F80F-568A-4B63-B250-FE6117F043C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298DF1-B02A-477C-B135-A1A768D85BF0}"/>
                </a:ext>
              </a:extLst>
            </p:cNvPr>
            <p:cNvSpPr/>
            <p:nvPr/>
          </p:nvSpPr>
          <p:spPr>
            <a:xfrm>
              <a:off x="1551988" y="3664636"/>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MongoDB</a:t>
              </a:r>
            </a:p>
          </p:txBody>
        </p:sp>
        <p:sp>
          <p:nvSpPr>
            <p:cNvPr id="31" name="Oval 30">
              <a:extLst>
                <a:ext uri="{3AB2BF7E-885B-4F0A-A2B3-7F325B3B8DE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25F6AD3-9544-43E2-868F-4ACF60ECBF02}"/>
                </a:ext>
              </a:extLst>
            </p:cNvPr>
            <p:cNvSpPr/>
            <p:nvPr/>
          </p:nvSpPr>
          <p:spPr>
            <a:xfrm>
              <a:off x="1323059" y="4122492"/>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32" name="Rectangle 31">
              <a:extLst>
                <a:ext uri="{9CF2643F-A097-452A-A22F-A63D6D9CBF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952D22-722A-435C-B6F2-6B6325143E27}"/>
                </a:ext>
              </a:extLst>
            </p:cNvPr>
            <p:cNvSpPr/>
            <p:nvPr/>
          </p:nvSpPr>
          <p:spPr>
            <a:xfrm>
              <a:off x="1551988" y="4122492"/>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33" name="Rectangle 32">
              <a:extLst>
                <a:ext uri="{1FBE6694-2884-4685-8025-B12DFCB76B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37FB98D-7CAF-4937-9890-215F95B1959C}"/>
                </a:ext>
              </a:extLst>
            </p:cNvPr>
            <p:cNvSpPr/>
            <p:nvPr/>
          </p:nvSpPr>
          <p:spPr>
            <a:xfrm>
              <a:off x="1551988" y="4122492"/>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Kali Linux</a:t>
              </a:r>
            </a:p>
          </p:txBody>
        </p:sp>
        <p:sp>
          <p:nvSpPr>
            <p:cNvPr id="34" name="Oval 33">
              <a:extLst>
                <a:ext uri="{59DE5D9D-BCF8-474E-8FD4-44F0A1A17AC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1C5F758-9EE7-4968-BE3E-A196A4CB396A}"/>
                </a:ext>
              </a:extLst>
            </p:cNvPr>
            <p:cNvSpPr/>
            <p:nvPr/>
          </p:nvSpPr>
          <p:spPr>
            <a:xfrm>
              <a:off x="1323059" y="4580348"/>
              <a:ext cx="457855" cy="457855"/>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35" name="Rectangle 34">
              <a:extLst>
                <a:ext uri="{31BAA17A-64B6-4171-A4E9-53E552281FA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3262EF-1679-46B6-AB41-5580D378AA30}"/>
                </a:ext>
              </a:extLst>
            </p:cNvPr>
            <p:cNvSpPr/>
            <p:nvPr/>
          </p:nvSpPr>
          <p:spPr>
            <a:xfrm>
              <a:off x="1551988" y="4580348"/>
              <a:ext cx="2442827" cy="457855"/>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36" name="Rectangle 35">
              <a:extLst>
                <a:ext uri="{C5B173B2-CB3D-4654-B576-F67C7240BE9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7D26113-BDE4-40A7-9814-ABEFBDF0D51F}"/>
                </a:ext>
              </a:extLst>
            </p:cNvPr>
            <p:cNvSpPr/>
            <p:nvPr/>
          </p:nvSpPr>
          <p:spPr>
            <a:xfrm>
              <a:off x="1551988" y="4580348"/>
              <a:ext cx="2442827" cy="457855"/>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6670" rIns="0" bIns="26670" numCol="1" spcCol="0" rtlCol="0" anchor="ctr">
              <a:noAutofit/>
            </a:bodyPr>
            <a:lstStyle/>
            <a:p>
              <a:pPr marL="0" lvl="0" indent="0" algn="l">
                <a:lnSpc>
                  <a:spcPct val="90000"/>
                </a:lnSpc>
                <a:spcBef>
                  <a:spcPct val="0"/>
                </a:spcBef>
                <a:spcAft>
                  <a:spcPct val="35000"/>
                </a:spcAft>
                <a:buNone/>
              </a:pPr>
              <a:r>
                <a:rPr lang="en-US" sz="2100" dirty="0"/>
                <a:t>Ubuntu</a:t>
              </a:r>
            </a:p>
          </p:txBody>
        </p:sp>
      </p:grpSp>
      <p:grpSp>
        <p:nvGrpSpPr>
          <p:cNvPr id="37" name="Group 3">
            <a:extLst>
              <a:ext uri="{E8006B10-6086-4DEA-8993-98D5075345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EC47B9D-8264-447C-9A01-2152CC703CFD}"/>
              </a:ext>
            </a:extLst>
          </p:cNvPr>
          <p:cNvGrpSpPr/>
          <p:nvPr/>
        </p:nvGrpSpPr>
        <p:grpSpPr>
          <a:xfrm>
            <a:off x="973148" y="346509"/>
            <a:ext cx="7266077" cy="1309034"/>
            <a:chOff x="1049651" y="221381"/>
            <a:chExt cx="7266077" cy="1309034"/>
          </a:xfrm>
        </p:grpSpPr>
        <p:sp>
          <p:nvSpPr>
            <p:cNvPr id="38" name="Title 1">
              <a:extLst>
                <a:ext uri="{42A42335-682A-4A65-B5AE-06324F73592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D5580C-1B7B-4FEE-A69A-AF40B62F217C}"/>
                </a:ext>
              </a:extLst>
            </p:cNvPr>
            <p:cNvSpPr txBox="1"/>
            <p:nvPr/>
          </p:nvSpPr>
          <p:spPr>
            <a:xfrm>
              <a:off x="1049651" y="221381"/>
              <a:ext cx="7266077"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Tools &amp; technologies</a:t>
              </a:r>
            </a:p>
          </p:txBody>
        </p:sp>
        <p:cxnSp>
          <p:nvCxnSpPr>
            <p:cNvPr id="39" name="Straight Connector 5">
              <a:extLst>
                <a:ext uri="{91A2330A-D095-476D-8C5E-597E0341FC0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D03CBF-35C2-4AB6-872E-5229DCFDE789}"/>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40" name="TextBox 8">
            <a:extLst>
              <a:ext uri="{E84CD503-D47B-4D4B-9018-78D1088A26A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7F21AA-A58E-4BA2-A2EF-C67ED498C2E6}"/>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IT21261978 |</a:t>
            </a:r>
            <a:r>
              <a:rPr lang="en-US" sz="1800" spc="5" dirty="0" err="1">
                <a:solidFill>
                  <a:schemeClr val="accent1">
                    <a:lumMod val="50000"/>
                  </a:schemeClr>
                </a:solidFill>
              </a:rPr>
              <a:t>Sriskandarajah</a:t>
            </a:r>
            <a:r>
              <a:rPr lang="en-US" sz="1800" spc="5" dirty="0">
                <a:solidFill>
                  <a:schemeClr val="accent1">
                    <a:lumMod val="50000"/>
                  </a:schemeClr>
                </a:solidFill>
              </a:rPr>
              <a:t> J.P</a:t>
            </a:r>
          </a:p>
        </p:txBody>
      </p:sp>
      <p:grpSp>
        <p:nvGrpSpPr>
          <p:cNvPr id="41" name="Group 23">
            <a:extLst>
              <a:ext uri="{29D2E570-6C59-4473-B022-7DCC7FF0A9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5242495-6855-47B1-B45E-4A955B0F82E5}"/>
              </a:ext>
            </a:extLst>
          </p:cNvPr>
          <p:cNvGrpSpPr/>
          <p:nvPr/>
        </p:nvGrpSpPr>
        <p:grpSpPr>
          <a:xfrm>
            <a:off x="9115333" y="1039126"/>
            <a:ext cx="1745819" cy="4875175"/>
            <a:chOff x="9610637" y="1001026"/>
            <a:chExt cx="1745819" cy="4875175"/>
          </a:xfrm>
        </p:grpSpPr>
        <p:sp>
          <p:nvSpPr>
            <p:cNvPr id="42" name="Hexagon 11">
              <a:extLst>
                <a:ext uri="{0362AEE9-8ED2-43A9-BE58-DA9B6F10512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43E9CF1-8C01-49DF-9D6D-CF74853A8199}"/>
                </a:ext>
              </a:extLst>
            </p:cNvPr>
            <p:cNvSpPr/>
            <p:nvPr/>
          </p:nvSpPr>
          <p:spPr>
            <a:xfrm>
              <a:off x="9610637" y="1398915"/>
              <a:ext cx="858800" cy="737167"/>
            </a:xfrm>
            <a:prstGeom prst="hexagon">
              <a:avLst>
                <a:gd name="adj" fmla="val 25000"/>
                <a:gd name="vf" fmla="val 115470"/>
              </a:avLst>
            </a:prstGeom>
            <a:blipFill dpi="0" rotWithShape="1">
              <a:blip r:embed="rId2"/>
              <a:stretch>
                <a:fillRect l="-17000" r="-17000"/>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endParaRPr lang="en-US" dirty="0"/>
            </a:p>
          </p:txBody>
        </p:sp>
        <p:sp>
          <p:nvSpPr>
            <p:cNvPr id="43" name="Hexagon 12">
              <a:extLst>
                <a:ext uri="{BCFB9A18-65AF-46D4-87D2-53F43ED821F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93951A3-4F2C-4764-ACBC-D18B303DEBCE}"/>
                </a:ext>
              </a:extLst>
            </p:cNvPr>
            <p:cNvSpPr/>
            <p:nvPr/>
          </p:nvSpPr>
          <p:spPr>
            <a:xfrm>
              <a:off x="10360051" y="1001026"/>
              <a:ext cx="858800" cy="737167"/>
            </a:xfrm>
            <a:prstGeom prst="hexagon">
              <a:avLst>
                <a:gd name="adj" fmla="val 25000"/>
                <a:gd name="vf" fmla="val 115470"/>
              </a:avLst>
            </a:prstGeom>
            <a:blipFill dpi="0" rotWithShape="1">
              <a:blip r:embed="rId3"/>
              <a:stretch>
                <a:fillRect l="11972" t="5888" r="13657" b="7842"/>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endParaRPr lang="en-US" dirty="0"/>
            </a:p>
          </p:txBody>
        </p:sp>
        <p:sp>
          <p:nvSpPr>
            <p:cNvPr id="44" name="Hexagon 14">
              <a:extLst>
                <a:ext uri="{F85935E5-9BD6-439A-86A8-8D7C1EAF5A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31A63F-99A0-4FE4-A592-FA91E9885E41}"/>
                </a:ext>
              </a:extLst>
            </p:cNvPr>
            <p:cNvSpPr/>
            <p:nvPr/>
          </p:nvSpPr>
          <p:spPr>
            <a:xfrm>
              <a:off x="9626380" y="2251316"/>
              <a:ext cx="858800" cy="737167"/>
            </a:xfrm>
            <a:prstGeom prst="hexagon">
              <a:avLst>
                <a:gd name="adj" fmla="val 25000"/>
                <a:gd name="vf" fmla="val 115470"/>
              </a:avLst>
            </a:prstGeom>
            <a:blipFill dpi="0" rotWithShape="1">
              <a:blip r:embed="rId4"/>
              <a:stretch>
                <a:fillRect l="10335" t="6092" r="11133" b="1537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5" name="Hexagon 15">
              <a:extLst>
                <a:ext uri="{6B9B4CA6-33C8-4A11-8674-2F317D59F8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322796-7706-41D7-869E-356C89AA7855}"/>
                </a:ext>
              </a:extLst>
            </p:cNvPr>
            <p:cNvSpPr/>
            <p:nvPr/>
          </p:nvSpPr>
          <p:spPr>
            <a:xfrm>
              <a:off x="9658871" y="3941906"/>
              <a:ext cx="858800" cy="737167"/>
            </a:xfrm>
            <a:prstGeom prst="hexagon">
              <a:avLst>
                <a:gd name="adj" fmla="val 25000"/>
                <a:gd name="vf" fmla="val 115470"/>
              </a:avLst>
            </a:prstGeom>
            <a:blipFill dpi="0" rotWithShape="1">
              <a:blip r:embed="rId5"/>
              <a:stretch>
                <a:fillRect l="-17356" t="-1232" r="-15592" b="1232"/>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6" name="Hexagon 16">
              <a:extLst>
                <a:ext uri="{92AFC443-CF28-4044-8C40-47256C71451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EEF1EC-82E6-4102-BCDE-9D68760BD9DD}"/>
                </a:ext>
              </a:extLst>
            </p:cNvPr>
            <p:cNvSpPr/>
            <p:nvPr/>
          </p:nvSpPr>
          <p:spPr>
            <a:xfrm>
              <a:off x="10360051" y="2655472"/>
              <a:ext cx="858800" cy="737167"/>
            </a:xfrm>
            <a:prstGeom prst="hexagon">
              <a:avLst>
                <a:gd name="adj" fmla="val 25000"/>
                <a:gd name="vf" fmla="val 115470"/>
              </a:avLst>
            </a:prstGeom>
            <a:blipFill dpi="0" rotWithShape="1">
              <a:blip r:embed="rId6">
                <a:lum bright="20000" contrast="40000"/>
                <a:extLst>
                  <a:ext uri="{805E7CBC-73BA-4B3B-A930-4D3AF009C684}">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20000" contrast="40000"/>
                        </a14:imgEffect>
                      </a14:imgLayer>
                    </a14:imgProps>
                  </a:ext>
                  <a:ext uri="{363E3687-2B8C-4E9E-9B9E-306DC45F314A}">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tretch>
                <a:fillRect l="10560" t="7633" r="10560" b="13487"/>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7" name="Hexagon 17">
              <a:extLst>
                <a:ext uri="{4D9400AB-A788-4B6D-9A02-88961CBF3C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FD9B76-A5E8-45BA-9BC1-6218B3CC15D4}"/>
                </a:ext>
              </a:extLst>
            </p:cNvPr>
            <p:cNvSpPr/>
            <p:nvPr/>
          </p:nvSpPr>
          <p:spPr>
            <a:xfrm>
              <a:off x="10429534" y="3501784"/>
              <a:ext cx="858800" cy="737167"/>
            </a:xfrm>
            <a:prstGeom prst="hexagon">
              <a:avLst>
                <a:gd name="adj" fmla="val 25000"/>
                <a:gd name="vf" fmla="val 115470"/>
              </a:avLst>
            </a:prstGeom>
            <a:blipFill dpi="0" rotWithShape="1">
              <a:blip r:embed="rId7"/>
              <a:stretch>
                <a:fillRect l="11257" t="11408" r="7365" b="721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8" name="Hexagon 18">
              <a:extLst>
                <a:ext uri="{C6C7D925-4D18-48FE-B7CF-88020F27DA9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31B2F9E-FD9D-41E6-9ED7-0EB835687BDB}"/>
                </a:ext>
              </a:extLst>
            </p:cNvPr>
            <p:cNvSpPr/>
            <p:nvPr/>
          </p:nvSpPr>
          <p:spPr>
            <a:xfrm>
              <a:off x="10446246" y="4310488"/>
              <a:ext cx="858800" cy="737167"/>
            </a:xfrm>
            <a:prstGeom prst="hexagon">
              <a:avLst>
                <a:gd name="adj" fmla="val 25000"/>
                <a:gd name="vf" fmla="val 115470"/>
              </a:avLst>
            </a:prstGeom>
            <a:blipFill dpi="0" rotWithShape="1">
              <a:blip r:embed="rId8"/>
              <a:stretch>
                <a:fillRect l="9650" t="7182" r="8724" b="11192"/>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9" name="Hexagon 19">
              <a:extLst>
                <a:ext uri="{06BC603C-5F36-4083-831E-746864AFAB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311482-D041-4DBF-A88A-9A4CE3D47722}"/>
                </a:ext>
              </a:extLst>
            </p:cNvPr>
            <p:cNvSpPr/>
            <p:nvPr/>
          </p:nvSpPr>
          <p:spPr>
            <a:xfrm>
              <a:off x="9640215" y="3095200"/>
              <a:ext cx="858800" cy="737167"/>
            </a:xfrm>
            <a:prstGeom prst="hexagon">
              <a:avLst>
                <a:gd name="adj" fmla="val 25000"/>
                <a:gd name="vf" fmla="val 115470"/>
              </a:avLst>
            </a:prstGeom>
            <a:blipFill dpi="0" rotWithShape="1">
              <a:blip r:embed="rId9">
                <a:lum contrast="40000"/>
                <a:extLst>
                  <a:ext uri="{60130328-859B-4795-BD0C-6D2B6AD17D76}">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contrast="40000"/>
                        </a14:imgEffect>
                      </a14:imgLayer>
                    </a14:imgProps>
                  </a:ext>
                  <a:ext uri="{5AB5443D-4A17-49E4-86D2-88175315E857}">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tretch>
                <a:fillRect l="5525" t="4160" r="8746" b="10111"/>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50" name="Hexagon 20">
              <a:extLst>
                <a:ext uri="{7FFDED88-99CA-4FDD-A867-D1B3C7701D0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15D8758-986B-4C48-9CD9-667226A76581}"/>
                </a:ext>
              </a:extLst>
            </p:cNvPr>
            <p:cNvSpPr/>
            <p:nvPr/>
          </p:nvSpPr>
          <p:spPr>
            <a:xfrm>
              <a:off x="9715139" y="4788612"/>
              <a:ext cx="858800" cy="719006"/>
            </a:xfrm>
            <a:prstGeom prst="hexagon">
              <a:avLst>
                <a:gd name="adj" fmla="val 25000"/>
                <a:gd name="vf" fmla="val 115470"/>
              </a:avLst>
            </a:prstGeom>
            <a:blipFill dpi="0" rotWithShape="1">
              <a:blip r:embed="rId10"/>
              <a:stretch>
                <a:fillRect l="12157" t="9568" r="10335" b="1096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51" name="Hexagon 21">
              <a:extLst>
                <a:ext uri="{A186C2D1-E4CC-4595-BDAE-D268422F680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E339B9-D1F8-41EA-8FB4-CCA1F10F87AE}"/>
                </a:ext>
              </a:extLst>
            </p:cNvPr>
            <p:cNvSpPr/>
            <p:nvPr/>
          </p:nvSpPr>
          <p:spPr>
            <a:xfrm>
              <a:off x="10497657" y="5139034"/>
              <a:ext cx="858800" cy="737167"/>
            </a:xfrm>
            <a:prstGeom prst="hexagon">
              <a:avLst>
                <a:gd name="adj" fmla="val 25000"/>
                <a:gd name="vf" fmla="val 115470"/>
              </a:avLst>
            </a:prstGeom>
            <a:blipFill dpi="0" rotWithShape="1">
              <a:blip r:embed="rId11"/>
              <a:stretch>
                <a:fillRect l="19229" t="6089" r="6579" b="9333"/>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52" name="Hexagon 22">
              <a:extLst>
                <a:ext uri="{649F2043-6870-4D3E-BD1B-CA914A4E9CE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A17B24-E02F-451F-BB63-CDCCA24F6DFE}"/>
                </a:ext>
              </a:extLst>
            </p:cNvPr>
            <p:cNvSpPr/>
            <p:nvPr/>
          </p:nvSpPr>
          <p:spPr>
            <a:xfrm>
              <a:off x="10360051" y="1829571"/>
              <a:ext cx="870074" cy="751163"/>
            </a:xfrm>
            <a:prstGeom prst="hexagon">
              <a:avLst>
                <a:gd name="adj" fmla="val 25000"/>
                <a:gd name="vf" fmla="val 115470"/>
              </a:avLst>
            </a:prstGeom>
            <a:blipFill dpi="0" rotWithShape="1">
              <a:blip r:embed="rId12"/>
              <a:stretch>
                <a:fillRect l="2622" t="3868" r="3918" b="3208"/>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grpSp>
    </p:spTree>
    <p:extLst>
      <p:ext uri="{88AC5A71-9DCA-41E2-9E3A-E295B8DBAEF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p:tgtEl>
                                          <p:spTgt spid="37"/>
                                        </p:tgtEl>
                                        <p:attrNameLst>
                                          <p:attrName>ppt_x</p:attrName>
                                        </p:attrNameLst>
                                      </p:cBhvr>
                                      <p:tavLst>
                                        <p:tav tm="0">
                                          <p:val>
                                            <p:strVal val="#ppt_x"/>
                                          </p:val>
                                        </p:tav>
                                        <p:tav tm="100000">
                                          <p:val>
                                            <p:strVal val="#ppt_x"/>
                                          </p:val>
                                        </p:tav>
                                      </p:tavLst>
                                    </p:anim>
                                    <p:anim calcmode="lin" valueType="num">
                                      <p:cBhvr>
                                        <p:cTn id="9" dur="1000"/>
                                        <p:tgtEl>
                                          <p:spTgt spid="37"/>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p:tgtEl>
                                          <p:spTgt spid="37"/>
                                        </p:tgtEl>
                                        <p:attrNameLst>
                                          <p:attrName>ppt_x</p:attrName>
                                        </p:attrNameLst>
                                      </p:cBhvr>
                                      <p:tavLst>
                                        <p:tav tm="0">
                                          <p:val>
                                            <p:strVal val="#ppt_x"/>
                                          </p:val>
                                        </p:tav>
                                        <p:tav tm="100000">
                                          <p:val>
                                            <p:strVal val="#ppt_x"/>
                                          </p:val>
                                        </p:tav>
                                      </p:tavLst>
                                    </p:anim>
                                    <p:anim calcmode="lin" valueType="num">
                                      <p:cBhvr>
                                        <p:cTn id="14" dur="1000"/>
                                        <p:tgtEl>
                                          <p:spTgt spid="37"/>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p:tgtEl>
                                          <p:spTgt spid="37"/>
                                        </p:tgtEl>
                                        <p:attrNameLst>
                                          <p:attrName>ppt_x</p:attrName>
                                        </p:attrNameLst>
                                      </p:cBhvr>
                                      <p:tavLst>
                                        <p:tav tm="0">
                                          <p:val>
                                            <p:strVal val="#ppt_x"/>
                                          </p:val>
                                        </p:tav>
                                        <p:tav tm="100000">
                                          <p:val>
                                            <p:strVal val="#ppt_x"/>
                                          </p:val>
                                        </p:tav>
                                      </p:tavLst>
                                    </p:anim>
                                    <p:anim calcmode="lin" valueType="num">
                                      <p:cBhvr>
                                        <p:cTn id="19" dur="1000"/>
                                        <p:tgtEl>
                                          <p:spTgt spid="37"/>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p:tgtEl>
                                          <p:spTgt spid="37"/>
                                        </p:tgtEl>
                                        <p:attrNameLst>
                                          <p:attrName>ppt_x</p:attrName>
                                        </p:attrNameLst>
                                      </p:cBhvr>
                                      <p:tavLst>
                                        <p:tav tm="0">
                                          <p:val>
                                            <p:strVal val="#ppt_x"/>
                                          </p:val>
                                        </p:tav>
                                        <p:tav tm="100000">
                                          <p:val>
                                            <p:strVal val="#ppt_x"/>
                                          </p:val>
                                        </p:tav>
                                      </p:tavLst>
                                    </p:anim>
                                    <p:anim calcmode="lin" valueType="num">
                                      <p:cBhvr>
                                        <p:cTn id="24" dur="1000"/>
                                        <p:tgtEl>
                                          <p:spTgt spid="37"/>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3"/>
                                        </p:tgtEl>
                                        <p:attrNameLst>
                                          <p:attrName>ppt_y</p:attrName>
                                        </p:attrNameLst>
                                      </p:cBhvr>
                                      <p:tavLst>
                                        <p:tav tm="0">
                                          <p:val>
                                            <p:strVal val="#ppt_y"/>
                                          </p:val>
                                        </p:tav>
                                        <p:tav tm="100000">
                                          <p:val>
                                            <p:strVal val="#ppt_y"/>
                                          </p:val>
                                        </p:tav>
                                      </p:tavLst>
                                    </p:anim>
                                  </p:childTnLst>
                                </p:cTn>
                              </p:par>
                              <p:par>
                                <p:cTn id="29" presetID="2" presetClass="entr" presetSubtype="8" fill="hold" grpId="1"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3"/>
                                        </p:tgtEl>
                                        <p:attrNameLst>
                                          <p:attrName>ppt_y</p:attrName>
                                        </p:attrNameLst>
                                      </p:cBhvr>
                                      <p:tavLst>
                                        <p:tav tm="0">
                                          <p:val>
                                            <p:strVal val="#ppt_y"/>
                                          </p:val>
                                        </p:tav>
                                        <p:tav tm="100000">
                                          <p:val>
                                            <p:strVal val="#ppt_y"/>
                                          </p:val>
                                        </p:tav>
                                      </p:tavLst>
                                    </p:anim>
                                  </p:childTnLst>
                                </p:cTn>
                              </p:par>
                              <p:par>
                                <p:cTn id="33" presetID="2" presetClass="entr" presetSubtype="8" fill="hold" grpId="2"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3"/>
                                        </p:tgtEl>
                                        <p:attrNameLst>
                                          <p:attrName>ppt_y</p:attrName>
                                        </p:attrNameLst>
                                      </p:cBhvr>
                                      <p:tavLst>
                                        <p:tav tm="0">
                                          <p:val>
                                            <p:strVal val="#ppt_y"/>
                                          </p:val>
                                        </p:tav>
                                        <p:tav tm="100000">
                                          <p:val>
                                            <p:strVal val="#ppt_y"/>
                                          </p:val>
                                        </p:tav>
                                      </p:tavLst>
                                    </p:anim>
                                  </p:childTnLst>
                                </p:cTn>
                              </p:par>
                              <p:par>
                                <p:cTn id="37" presetID="2" presetClass="entr" presetSubtype="8" fill="hold" grpId="3"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0" dur="500">
                                          <p:stCondLst>
                                            <p:cond delay="0"/>
                                          </p:stCondLst>
                                        </p:cTn>
                                        <p:tgtEl>
                                          <p:spTgt spid="3"/>
                                        </p:tgtEl>
                                        <p:attrNameLst>
                                          <p:attrName>ppt_y</p:attrName>
                                        </p:attrNameLst>
                                      </p:cBhvr>
                                      <p:tavLst>
                                        <p:tav tm="0">
                                          <p:val>
                                            <p:strVal val="#ppt_y"/>
                                          </p:val>
                                        </p:tav>
                                        <p:tav tm="100000">
                                          <p:val>
                                            <p:strVal val="#ppt_y"/>
                                          </p:val>
                                        </p:tav>
                                      </p:tavLst>
                                    </p:anim>
                                  </p:childTnLst>
                                </p:cTn>
                              </p:par>
                              <p:par>
                                <p:cTn id="41" presetID="2" presetClass="entr" presetSubtype="8" fill="hold" grpId="4"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4" dur="500">
                                          <p:stCondLst>
                                            <p:cond delay="0"/>
                                          </p:stCondLst>
                                        </p:cTn>
                                        <p:tgtEl>
                                          <p:spTgt spid="3"/>
                                        </p:tgtEl>
                                        <p:attrNameLst>
                                          <p:attrName>ppt_y</p:attrName>
                                        </p:attrNameLst>
                                      </p:cBhvr>
                                      <p:tavLst>
                                        <p:tav tm="0">
                                          <p:val>
                                            <p:strVal val="#ppt_y"/>
                                          </p:val>
                                        </p:tav>
                                        <p:tav tm="100000">
                                          <p:val>
                                            <p:strVal val="#ppt_y"/>
                                          </p:val>
                                        </p:tav>
                                      </p:tavLst>
                                    </p:anim>
                                  </p:childTnLst>
                                </p:cTn>
                              </p:par>
                              <p:par>
                                <p:cTn id="45" presetID="2" presetClass="entr" presetSubtype="8" fill="hold" grpId="5"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8" dur="500">
                                          <p:stCondLst>
                                            <p:cond delay="0"/>
                                          </p:stCondLst>
                                        </p:cTn>
                                        <p:tgtEl>
                                          <p:spTgt spid="3"/>
                                        </p:tgtEl>
                                        <p:attrNameLst>
                                          <p:attrName>ppt_y</p:attrName>
                                        </p:attrNameLst>
                                      </p:cBhvr>
                                      <p:tavLst>
                                        <p:tav tm="0">
                                          <p:val>
                                            <p:strVal val="#ppt_y"/>
                                          </p:val>
                                        </p:tav>
                                        <p:tav tm="100000">
                                          <p:val>
                                            <p:strVal val="#ppt_y"/>
                                          </p:val>
                                        </p:tav>
                                      </p:tavLst>
                                    </p:anim>
                                  </p:childTnLst>
                                </p:cTn>
                              </p:par>
                              <p:par>
                                <p:cTn id="49" presetID="2" presetClass="entr" presetSubtype="8" fill="hold" grpId="6"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52" dur="500">
                                          <p:stCondLst>
                                            <p:cond delay="0"/>
                                          </p:stCondLst>
                                        </p:cTn>
                                        <p:tgtEl>
                                          <p:spTgt spid="3"/>
                                        </p:tgtEl>
                                        <p:attrNameLst>
                                          <p:attrName>ppt_y</p:attrName>
                                        </p:attrNameLst>
                                      </p:cBhvr>
                                      <p:tavLst>
                                        <p:tav tm="0">
                                          <p:val>
                                            <p:strVal val="#ppt_y"/>
                                          </p:val>
                                        </p:tav>
                                        <p:tav tm="100000">
                                          <p:val>
                                            <p:strVal val="#ppt_y"/>
                                          </p:val>
                                        </p:tav>
                                      </p:tavLst>
                                    </p:anim>
                                  </p:childTnLst>
                                </p:cTn>
                              </p:par>
                              <p:par>
                                <p:cTn id="53" presetID="2" presetClass="entr" presetSubtype="8" fill="hold" grpId="7"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56" dur="500">
                                          <p:stCondLst>
                                            <p:cond delay="0"/>
                                          </p:stCondLst>
                                        </p:cTn>
                                        <p:tgtEl>
                                          <p:spTgt spid="3"/>
                                        </p:tgtEl>
                                        <p:attrNameLst>
                                          <p:attrName>ppt_y</p:attrName>
                                        </p:attrNameLst>
                                      </p:cBhvr>
                                      <p:tavLst>
                                        <p:tav tm="0">
                                          <p:val>
                                            <p:strVal val="#ppt_y"/>
                                          </p:val>
                                        </p:tav>
                                        <p:tav tm="100000">
                                          <p:val>
                                            <p:strVal val="#ppt_y"/>
                                          </p:val>
                                        </p:tav>
                                      </p:tavLst>
                                    </p:anim>
                                  </p:childTnLst>
                                </p:cTn>
                              </p:par>
                              <p:par>
                                <p:cTn id="57" presetID="2" presetClass="entr" presetSubtype="8" fill="hold" grpId="8"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0" dur="500">
                                          <p:stCondLst>
                                            <p:cond delay="0"/>
                                          </p:stCondLst>
                                        </p:cTn>
                                        <p:tgtEl>
                                          <p:spTgt spid="3"/>
                                        </p:tgtEl>
                                        <p:attrNameLst>
                                          <p:attrName>ppt_y</p:attrName>
                                        </p:attrNameLst>
                                      </p:cBhvr>
                                      <p:tavLst>
                                        <p:tav tm="0">
                                          <p:val>
                                            <p:strVal val="#ppt_y"/>
                                          </p:val>
                                        </p:tav>
                                        <p:tav tm="100000">
                                          <p:val>
                                            <p:strVal val="#ppt_y"/>
                                          </p:val>
                                        </p:tav>
                                      </p:tavLst>
                                    </p:anim>
                                  </p:childTnLst>
                                </p:cTn>
                              </p:par>
                              <p:par>
                                <p:cTn id="61" presetID="2" presetClass="entr" presetSubtype="8" fill="hold" grpId="9"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4" dur="500">
                                          <p:stCondLst>
                                            <p:cond delay="0"/>
                                          </p:stCondLst>
                                        </p:cTn>
                                        <p:tgtEl>
                                          <p:spTgt spid="3"/>
                                        </p:tgtEl>
                                        <p:attrNameLst>
                                          <p:attrName>ppt_y</p:attrName>
                                        </p:attrNameLst>
                                      </p:cBhvr>
                                      <p:tavLst>
                                        <p:tav tm="0">
                                          <p:val>
                                            <p:strVal val="#ppt_y"/>
                                          </p:val>
                                        </p:tav>
                                        <p:tav tm="100000">
                                          <p:val>
                                            <p:strVal val="#ppt_y"/>
                                          </p:val>
                                        </p:tav>
                                      </p:tavLst>
                                    </p:anim>
                                  </p:childTnLst>
                                </p:cTn>
                              </p:par>
                              <p:par>
                                <p:cTn id="65" presetID="2" presetClass="entr" presetSubtype="8" fill="hold" grpId="1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8" dur="500">
                                          <p:stCondLst>
                                            <p:cond delay="0"/>
                                          </p:stCondLst>
                                        </p:cTn>
                                        <p:tgtEl>
                                          <p:spTgt spid="3"/>
                                        </p:tgtEl>
                                        <p:attrNameLst>
                                          <p:attrName>ppt_y</p:attrName>
                                        </p:attrNameLst>
                                      </p:cBhvr>
                                      <p:tavLst>
                                        <p:tav tm="0">
                                          <p:val>
                                            <p:strVal val="#ppt_y"/>
                                          </p:val>
                                        </p:tav>
                                        <p:tav tm="100000">
                                          <p:val>
                                            <p:strVal val="#ppt_y"/>
                                          </p:val>
                                        </p:tav>
                                      </p:tavLst>
                                    </p:anim>
                                  </p:childTnLst>
                                </p:cTn>
                              </p:par>
                              <p:par>
                                <p:cTn id="69" presetID="2" presetClass="entr" presetSubtype="8" fill="hold" grpId="11"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72" dur="500">
                                          <p:stCondLst>
                                            <p:cond delay="0"/>
                                          </p:stCondLst>
                                        </p:cTn>
                                        <p:tgtEl>
                                          <p:spTgt spid="3"/>
                                        </p:tgtEl>
                                        <p:attrNameLst>
                                          <p:attrName>ppt_y</p:attrName>
                                        </p:attrNameLst>
                                      </p:cBhvr>
                                      <p:tavLst>
                                        <p:tav tm="0">
                                          <p:val>
                                            <p:strVal val="#ppt_y"/>
                                          </p:val>
                                        </p:tav>
                                        <p:tav tm="100000">
                                          <p:val>
                                            <p:strVal val="#ppt_y"/>
                                          </p:val>
                                        </p:tav>
                                      </p:tavLst>
                                    </p:anim>
                                  </p:childTnLst>
                                </p:cTn>
                              </p:par>
                              <p:par>
                                <p:cTn id="73" presetID="2" presetClass="entr" presetSubtype="8" fill="hold" grpId="12" nodeType="with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76" dur="500">
                                          <p:stCondLst>
                                            <p:cond delay="0"/>
                                          </p:stCondLst>
                                        </p:cTn>
                                        <p:tgtEl>
                                          <p:spTgt spid="3"/>
                                        </p:tgtEl>
                                        <p:attrNameLst>
                                          <p:attrName>ppt_y</p:attrName>
                                        </p:attrNameLst>
                                      </p:cBhvr>
                                      <p:tavLst>
                                        <p:tav tm="0">
                                          <p:val>
                                            <p:strVal val="#ppt_y"/>
                                          </p:val>
                                        </p:tav>
                                        <p:tav tm="100000">
                                          <p:val>
                                            <p:strVal val="#ppt_y"/>
                                          </p:val>
                                        </p:tav>
                                      </p:tavLst>
                                    </p:anim>
                                  </p:childTnLst>
                                </p:cTn>
                              </p:par>
                              <p:par>
                                <p:cTn id="77" presetID="2" presetClass="entr" presetSubtype="8" fill="hold" grpId="13"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0" dur="500">
                                          <p:stCondLst>
                                            <p:cond delay="0"/>
                                          </p:stCondLst>
                                        </p:cTn>
                                        <p:tgtEl>
                                          <p:spTgt spid="3"/>
                                        </p:tgtEl>
                                        <p:attrNameLst>
                                          <p:attrName>ppt_y</p:attrName>
                                        </p:attrNameLst>
                                      </p:cBhvr>
                                      <p:tavLst>
                                        <p:tav tm="0">
                                          <p:val>
                                            <p:strVal val="#ppt_y"/>
                                          </p:val>
                                        </p:tav>
                                        <p:tav tm="100000">
                                          <p:val>
                                            <p:strVal val="#ppt_y"/>
                                          </p:val>
                                        </p:tav>
                                      </p:tavLst>
                                    </p:anim>
                                  </p:childTnLst>
                                </p:cTn>
                              </p:par>
                              <p:par>
                                <p:cTn id="81" presetID="2" presetClass="entr" presetSubtype="8" fill="hold" grpId="14" nodeType="with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4" dur="500">
                                          <p:stCondLst>
                                            <p:cond delay="0"/>
                                          </p:stCondLst>
                                        </p:cTn>
                                        <p:tgtEl>
                                          <p:spTgt spid="3"/>
                                        </p:tgtEl>
                                        <p:attrNameLst>
                                          <p:attrName>ppt_y</p:attrName>
                                        </p:attrNameLst>
                                      </p:cBhvr>
                                      <p:tavLst>
                                        <p:tav tm="0">
                                          <p:val>
                                            <p:strVal val="#ppt_y"/>
                                          </p:val>
                                        </p:tav>
                                        <p:tav tm="100000">
                                          <p:val>
                                            <p:strVal val="#ppt_y"/>
                                          </p:val>
                                        </p:tav>
                                      </p:tavLst>
                                    </p:anim>
                                  </p:childTnLst>
                                </p:cTn>
                              </p:par>
                              <p:par>
                                <p:cTn id="85" presetID="2" presetClass="entr" presetSubtype="8" fill="hold" grpId="15"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8" dur="500">
                                          <p:stCondLst>
                                            <p:cond delay="0"/>
                                          </p:stCondLst>
                                        </p:cTn>
                                        <p:tgtEl>
                                          <p:spTgt spid="3"/>
                                        </p:tgtEl>
                                        <p:attrNameLst>
                                          <p:attrName>ppt_y</p:attrName>
                                        </p:attrNameLst>
                                      </p:cBhvr>
                                      <p:tavLst>
                                        <p:tav tm="0">
                                          <p:val>
                                            <p:strVal val="#ppt_y"/>
                                          </p:val>
                                        </p:tav>
                                        <p:tav tm="100000">
                                          <p:val>
                                            <p:strVal val="#ppt_y"/>
                                          </p:val>
                                        </p:tav>
                                      </p:tavLst>
                                    </p:anim>
                                  </p:childTnLst>
                                </p:cTn>
                              </p:par>
                              <p:par>
                                <p:cTn id="89" presetID="2" presetClass="entr" presetSubtype="8" fill="hold" grpId="16" nodeType="with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additive="base">
                                        <p:cTn id="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92" dur="500">
                                          <p:stCondLst>
                                            <p:cond delay="0"/>
                                          </p:stCondLst>
                                        </p:cTn>
                                        <p:tgtEl>
                                          <p:spTgt spid="3"/>
                                        </p:tgtEl>
                                        <p:attrNameLst>
                                          <p:attrName>ppt_y</p:attrName>
                                        </p:attrNameLst>
                                      </p:cBhvr>
                                      <p:tavLst>
                                        <p:tav tm="0">
                                          <p:val>
                                            <p:strVal val="#ppt_y"/>
                                          </p:val>
                                        </p:tav>
                                        <p:tav tm="100000">
                                          <p:val>
                                            <p:strVal val="#ppt_y"/>
                                          </p:val>
                                        </p:tav>
                                      </p:tavLst>
                                    </p:anim>
                                  </p:childTnLst>
                                </p:cTn>
                              </p:par>
                              <p:par>
                                <p:cTn id="93" presetID="2" presetClass="entr" presetSubtype="8" fill="hold" grpId="17" nodeType="with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96" dur="500">
                                          <p:stCondLst>
                                            <p:cond delay="0"/>
                                          </p:stCondLst>
                                        </p:cTn>
                                        <p:tgtEl>
                                          <p:spTgt spid="3"/>
                                        </p:tgtEl>
                                        <p:attrNameLst>
                                          <p:attrName>ppt_y</p:attrName>
                                        </p:attrNameLst>
                                      </p:cBhvr>
                                      <p:tavLst>
                                        <p:tav tm="0">
                                          <p:val>
                                            <p:strVal val="#ppt_y"/>
                                          </p:val>
                                        </p:tav>
                                        <p:tav tm="100000">
                                          <p:val>
                                            <p:strVal val="#ppt_y"/>
                                          </p:val>
                                        </p:tav>
                                      </p:tavLst>
                                    </p:anim>
                                  </p:childTnLst>
                                </p:cTn>
                              </p:par>
                              <p:par>
                                <p:cTn id="97" presetID="2" presetClass="entr" presetSubtype="8" fill="hold" grpId="18"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0" dur="500">
                                          <p:stCondLst>
                                            <p:cond delay="0"/>
                                          </p:stCondLst>
                                        </p:cTn>
                                        <p:tgtEl>
                                          <p:spTgt spid="3"/>
                                        </p:tgtEl>
                                        <p:attrNameLst>
                                          <p:attrName>ppt_y</p:attrName>
                                        </p:attrNameLst>
                                      </p:cBhvr>
                                      <p:tavLst>
                                        <p:tav tm="0">
                                          <p:val>
                                            <p:strVal val="#ppt_y"/>
                                          </p:val>
                                        </p:tav>
                                        <p:tav tm="100000">
                                          <p:val>
                                            <p:strVal val="#ppt_y"/>
                                          </p:val>
                                        </p:tav>
                                      </p:tavLst>
                                    </p:anim>
                                  </p:childTnLst>
                                </p:cTn>
                              </p:par>
                              <p:par>
                                <p:cTn id="101" presetID="2" presetClass="entr" presetSubtype="8" fill="hold" grpId="19" nodeType="with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additive="base">
                                        <p:cTn id="1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4" dur="500">
                                          <p:stCondLst>
                                            <p:cond delay="0"/>
                                          </p:stCondLst>
                                        </p:cTn>
                                        <p:tgtEl>
                                          <p:spTgt spid="3"/>
                                        </p:tgtEl>
                                        <p:attrNameLst>
                                          <p:attrName>ppt_y</p:attrName>
                                        </p:attrNameLst>
                                      </p:cBhvr>
                                      <p:tavLst>
                                        <p:tav tm="0">
                                          <p:val>
                                            <p:strVal val="#ppt_y"/>
                                          </p:val>
                                        </p:tav>
                                        <p:tav tm="100000">
                                          <p:val>
                                            <p:strVal val="#ppt_y"/>
                                          </p:val>
                                        </p:tav>
                                      </p:tavLst>
                                    </p:anim>
                                  </p:childTnLst>
                                </p:cTn>
                              </p:par>
                              <p:par>
                                <p:cTn id="105" presetID="2" presetClass="entr" presetSubtype="8" fill="hold" grpId="20" nodeType="withEffect">
                                  <p:stCondLst>
                                    <p:cond delay="0"/>
                                  </p:stCondLst>
                                  <p:childTnLst>
                                    <p:set>
                                      <p:cBhvr>
                                        <p:cTn id="106" dur="1" fill="hold">
                                          <p:stCondLst>
                                            <p:cond delay="0"/>
                                          </p:stCondLst>
                                        </p:cTn>
                                        <p:tgtEl>
                                          <p:spTgt spid="3"/>
                                        </p:tgtEl>
                                        <p:attrNameLst>
                                          <p:attrName>style.visibility</p:attrName>
                                        </p:attrNameLst>
                                      </p:cBhvr>
                                      <p:to>
                                        <p:strVal val="visible"/>
                                      </p:to>
                                    </p:set>
                                    <p:anim calcmode="lin" valueType="num">
                                      <p:cBhvr additive="base">
                                        <p:cTn id="1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8" dur="500">
                                          <p:stCondLst>
                                            <p:cond delay="0"/>
                                          </p:stCondLst>
                                        </p:cTn>
                                        <p:tgtEl>
                                          <p:spTgt spid="3"/>
                                        </p:tgtEl>
                                        <p:attrNameLst>
                                          <p:attrName>ppt_y</p:attrName>
                                        </p:attrNameLst>
                                      </p:cBhvr>
                                      <p:tavLst>
                                        <p:tav tm="0">
                                          <p:val>
                                            <p:strVal val="#ppt_y"/>
                                          </p:val>
                                        </p:tav>
                                        <p:tav tm="100000">
                                          <p:val>
                                            <p:strVal val="#ppt_y"/>
                                          </p:val>
                                        </p:tav>
                                      </p:tavLst>
                                    </p:anim>
                                  </p:childTnLst>
                                </p:cTn>
                              </p:par>
                              <p:par>
                                <p:cTn id="109" presetID="2" presetClass="entr" presetSubtype="8" fill="hold" grpId="21" nodeType="withEffect">
                                  <p:stCondLst>
                                    <p:cond delay="0"/>
                                  </p:stCondLst>
                                  <p:childTnLst>
                                    <p:set>
                                      <p:cBhvr>
                                        <p:cTn id="110" dur="1" fill="hold">
                                          <p:stCondLst>
                                            <p:cond delay="0"/>
                                          </p:stCondLst>
                                        </p:cTn>
                                        <p:tgtEl>
                                          <p:spTgt spid="3"/>
                                        </p:tgtEl>
                                        <p:attrNameLst>
                                          <p:attrName>style.visibility</p:attrName>
                                        </p:attrNameLst>
                                      </p:cBhvr>
                                      <p:to>
                                        <p:strVal val="visible"/>
                                      </p:to>
                                    </p:set>
                                    <p:anim calcmode="lin" valueType="num">
                                      <p:cBhvr additive="base">
                                        <p:cTn id="1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12" dur="500">
                                          <p:stCondLst>
                                            <p:cond delay="0"/>
                                          </p:stCondLst>
                                        </p:cTn>
                                        <p:tgtEl>
                                          <p:spTgt spid="3"/>
                                        </p:tgtEl>
                                        <p:attrNameLst>
                                          <p:attrName>ppt_y</p:attrName>
                                        </p:attrNameLst>
                                      </p:cBhvr>
                                      <p:tavLst>
                                        <p:tav tm="0">
                                          <p:val>
                                            <p:strVal val="#ppt_y"/>
                                          </p:val>
                                        </p:tav>
                                        <p:tav tm="100000">
                                          <p:val>
                                            <p:strVal val="#ppt_y"/>
                                          </p:val>
                                        </p:tav>
                                      </p:tavLst>
                                    </p:anim>
                                  </p:childTnLst>
                                </p:cTn>
                              </p:par>
                              <p:par>
                                <p:cTn id="113" presetID="2" presetClass="entr" presetSubtype="8" fill="hold" grpId="22" nodeType="withEffect">
                                  <p:stCondLst>
                                    <p:cond delay="0"/>
                                  </p:stCondLst>
                                  <p:childTnLst>
                                    <p:set>
                                      <p:cBhvr>
                                        <p:cTn id="114" dur="1" fill="hold">
                                          <p:stCondLst>
                                            <p:cond delay="0"/>
                                          </p:stCondLst>
                                        </p:cTn>
                                        <p:tgtEl>
                                          <p:spTgt spid="3"/>
                                        </p:tgtEl>
                                        <p:attrNameLst>
                                          <p:attrName>style.visibility</p:attrName>
                                        </p:attrNameLst>
                                      </p:cBhvr>
                                      <p:to>
                                        <p:strVal val="visible"/>
                                      </p:to>
                                    </p:set>
                                    <p:anim calcmode="lin" valueType="num">
                                      <p:cBhvr additive="base">
                                        <p:cTn id="1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16" dur="500">
                                          <p:stCondLst>
                                            <p:cond delay="0"/>
                                          </p:stCondLst>
                                        </p:cTn>
                                        <p:tgtEl>
                                          <p:spTgt spid="3"/>
                                        </p:tgtEl>
                                        <p:attrNameLst>
                                          <p:attrName>ppt_y</p:attrName>
                                        </p:attrNameLst>
                                      </p:cBhvr>
                                      <p:tavLst>
                                        <p:tav tm="0">
                                          <p:val>
                                            <p:strVal val="#ppt_y"/>
                                          </p:val>
                                        </p:tav>
                                        <p:tav tm="100000">
                                          <p:val>
                                            <p:strVal val="#ppt_y"/>
                                          </p:val>
                                        </p:tav>
                                      </p:tavLst>
                                    </p:anim>
                                  </p:childTnLst>
                                </p:cTn>
                              </p:par>
                              <p:par>
                                <p:cTn id="117" presetID="2" presetClass="entr" presetSubtype="8" fill="hold" grpId="23" nodeType="with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additive="base">
                                        <p:cTn id="1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0" dur="500">
                                          <p:stCondLst>
                                            <p:cond delay="0"/>
                                          </p:stCondLst>
                                        </p:cTn>
                                        <p:tgtEl>
                                          <p:spTgt spid="3"/>
                                        </p:tgtEl>
                                        <p:attrNameLst>
                                          <p:attrName>ppt_y</p:attrName>
                                        </p:attrNameLst>
                                      </p:cBhvr>
                                      <p:tavLst>
                                        <p:tav tm="0">
                                          <p:val>
                                            <p:strVal val="#ppt_y"/>
                                          </p:val>
                                        </p:tav>
                                        <p:tav tm="100000">
                                          <p:val>
                                            <p:strVal val="#ppt_y"/>
                                          </p:val>
                                        </p:tav>
                                      </p:tavLst>
                                    </p:anim>
                                  </p:childTnLst>
                                </p:cTn>
                              </p:par>
                              <p:par>
                                <p:cTn id="121" presetID="2" presetClass="entr" presetSubtype="8" fill="hold" grpId="24" nodeType="withEffect">
                                  <p:stCondLst>
                                    <p:cond delay="0"/>
                                  </p:stCondLst>
                                  <p:childTnLst>
                                    <p:set>
                                      <p:cBhvr>
                                        <p:cTn id="122" dur="1" fill="hold">
                                          <p:stCondLst>
                                            <p:cond delay="0"/>
                                          </p:stCondLst>
                                        </p:cTn>
                                        <p:tgtEl>
                                          <p:spTgt spid="3"/>
                                        </p:tgtEl>
                                        <p:attrNameLst>
                                          <p:attrName>style.visibility</p:attrName>
                                        </p:attrNameLst>
                                      </p:cBhvr>
                                      <p:to>
                                        <p:strVal val="visible"/>
                                      </p:to>
                                    </p:set>
                                    <p:anim calcmode="lin" valueType="num">
                                      <p:cBhvr additive="base">
                                        <p:cTn id="1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4" dur="500">
                                          <p:stCondLst>
                                            <p:cond delay="0"/>
                                          </p:stCondLst>
                                        </p:cTn>
                                        <p:tgtEl>
                                          <p:spTgt spid="3"/>
                                        </p:tgtEl>
                                        <p:attrNameLst>
                                          <p:attrName>ppt_y</p:attrName>
                                        </p:attrNameLst>
                                      </p:cBhvr>
                                      <p:tavLst>
                                        <p:tav tm="0">
                                          <p:val>
                                            <p:strVal val="#ppt_y"/>
                                          </p:val>
                                        </p:tav>
                                        <p:tav tm="100000">
                                          <p:val>
                                            <p:strVal val="#ppt_y"/>
                                          </p:val>
                                        </p:tav>
                                      </p:tavLst>
                                    </p:anim>
                                  </p:childTnLst>
                                </p:cTn>
                              </p:par>
                              <p:par>
                                <p:cTn id="125" presetID="2" presetClass="entr" presetSubtype="8" fill="hold" grpId="25" nodeType="withEffect">
                                  <p:stCondLst>
                                    <p:cond delay="0"/>
                                  </p:stCondLst>
                                  <p:childTnLst>
                                    <p:set>
                                      <p:cBhvr>
                                        <p:cTn id="126" dur="1" fill="hold">
                                          <p:stCondLst>
                                            <p:cond delay="0"/>
                                          </p:stCondLst>
                                        </p:cTn>
                                        <p:tgtEl>
                                          <p:spTgt spid="3"/>
                                        </p:tgtEl>
                                        <p:attrNameLst>
                                          <p:attrName>style.visibility</p:attrName>
                                        </p:attrNameLst>
                                      </p:cBhvr>
                                      <p:to>
                                        <p:strVal val="visible"/>
                                      </p:to>
                                    </p:set>
                                    <p:anim calcmode="lin" valueType="num">
                                      <p:cBhvr additive="base">
                                        <p:cTn id="1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8" dur="500">
                                          <p:stCondLst>
                                            <p:cond delay="0"/>
                                          </p:stCondLst>
                                        </p:cTn>
                                        <p:tgtEl>
                                          <p:spTgt spid="3"/>
                                        </p:tgtEl>
                                        <p:attrNameLst>
                                          <p:attrName>ppt_y</p:attrName>
                                        </p:attrNameLst>
                                      </p:cBhvr>
                                      <p:tavLst>
                                        <p:tav tm="0">
                                          <p:val>
                                            <p:strVal val="#ppt_y"/>
                                          </p:val>
                                        </p:tav>
                                        <p:tav tm="100000">
                                          <p:val>
                                            <p:strVal val="#ppt_y"/>
                                          </p:val>
                                        </p:tav>
                                      </p:tavLst>
                                    </p:anim>
                                  </p:childTnLst>
                                </p:cTn>
                              </p:par>
                              <p:par>
                                <p:cTn id="129" presetID="2" presetClass="entr" presetSubtype="8" fill="hold" grpId="26" nodeType="withEffect">
                                  <p:stCondLst>
                                    <p:cond delay="0"/>
                                  </p:stCondLst>
                                  <p:childTnLst>
                                    <p:set>
                                      <p:cBhvr>
                                        <p:cTn id="130" dur="1" fill="hold">
                                          <p:stCondLst>
                                            <p:cond delay="0"/>
                                          </p:stCondLst>
                                        </p:cTn>
                                        <p:tgtEl>
                                          <p:spTgt spid="3"/>
                                        </p:tgtEl>
                                        <p:attrNameLst>
                                          <p:attrName>style.visibility</p:attrName>
                                        </p:attrNameLst>
                                      </p:cBhvr>
                                      <p:to>
                                        <p:strVal val="visible"/>
                                      </p:to>
                                    </p:set>
                                    <p:anim calcmode="lin" valueType="num">
                                      <p:cBhvr additive="base">
                                        <p:cTn id="1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32" dur="500">
                                          <p:stCondLst>
                                            <p:cond delay="0"/>
                                          </p:stCondLst>
                                        </p:cTn>
                                        <p:tgtEl>
                                          <p:spTgt spid="3"/>
                                        </p:tgtEl>
                                        <p:attrNameLst>
                                          <p:attrName>ppt_y</p:attrName>
                                        </p:attrNameLst>
                                      </p:cBhvr>
                                      <p:tavLst>
                                        <p:tav tm="0">
                                          <p:val>
                                            <p:strVal val="#ppt_y"/>
                                          </p:val>
                                        </p:tav>
                                        <p:tav tm="100000">
                                          <p:val>
                                            <p:strVal val="#ppt_y"/>
                                          </p:val>
                                        </p:tav>
                                      </p:tavLst>
                                    </p:anim>
                                  </p:childTnLst>
                                </p:cTn>
                              </p:par>
                              <p:par>
                                <p:cTn id="133" presetID="2" presetClass="entr" presetSubtype="8" fill="hold" grpId="27" nodeType="withEffect">
                                  <p:stCondLst>
                                    <p:cond delay="0"/>
                                  </p:stCondLst>
                                  <p:childTnLst>
                                    <p:set>
                                      <p:cBhvr>
                                        <p:cTn id="134" dur="1" fill="hold">
                                          <p:stCondLst>
                                            <p:cond delay="0"/>
                                          </p:stCondLst>
                                        </p:cTn>
                                        <p:tgtEl>
                                          <p:spTgt spid="3"/>
                                        </p:tgtEl>
                                        <p:attrNameLst>
                                          <p:attrName>style.visibility</p:attrName>
                                        </p:attrNameLst>
                                      </p:cBhvr>
                                      <p:to>
                                        <p:strVal val="visible"/>
                                      </p:to>
                                    </p:set>
                                    <p:anim calcmode="lin" valueType="num">
                                      <p:cBhvr additive="base">
                                        <p:cTn id="1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36" dur="500">
                                          <p:stCondLst>
                                            <p:cond delay="0"/>
                                          </p:stCondLst>
                                        </p:cTn>
                                        <p:tgtEl>
                                          <p:spTgt spid="3"/>
                                        </p:tgtEl>
                                        <p:attrNameLst>
                                          <p:attrName>ppt_y</p:attrName>
                                        </p:attrNameLst>
                                      </p:cBhvr>
                                      <p:tavLst>
                                        <p:tav tm="0">
                                          <p:val>
                                            <p:strVal val="#ppt_y"/>
                                          </p:val>
                                        </p:tav>
                                        <p:tav tm="100000">
                                          <p:val>
                                            <p:strVal val="#ppt_y"/>
                                          </p:val>
                                        </p:tav>
                                      </p:tavLst>
                                    </p:anim>
                                  </p:childTnLst>
                                </p:cTn>
                              </p:par>
                              <p:par>
                                <p:cTn id="137" presetID="2" presetClass="entr" presetSubtype="8" fill="hold" grpId="28" nodeType="withEffect">
                                  <p:stCondLst>
                                    <p:cond delay="0"/>
                                  </p:stCondLst>
                                  <p:childTnLst>
                                    <p:set>
                                      <p:cBhvr>
                                        <p:cTn id="138" dur="1" fill="hold">
                                          <p:stCondLst>
                                            <p:cond delay="0"/>
                                          </p:stCondLst>
                                        </p:cTn>
                                        <p:tgtEl>
                                          <p:spTgt spid="3"/>
                                        </p:tgtEl>
                                        <p:attrNameLst>
                                          <p:attrName>style.visibility</p:attrName>
                                        </p:attrNameLst>
                                      </p:cBhvr>
                                      <p:to>
                                        <p:strVal val="visible"/>
                                      </p:to>
                                    </p:set>
                                    <p:anim calcmode="lin" valueType="num">
                                      <p:cBhvr additive="base">
                                        <p:cTn id="1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0" dur="500">
                                          <p:stCondLst>
                                            <p:cond delay="0"/>
                                          </p:stCondLst>
                                        </p:cTn>
                                        <p:tgtEl>
                                          <p:spTgt spid="3"/>
                                        </p:tgtEl>
                                        <p:attrNameLst>
                                          <p:attrName>ppt_y</p:attrName>
                                        </p:attrNameLst>
                                      </p:cBhvr>
                                      <p:tavLst>
                                        <p:tav tm="0">
                                          <p:val>
                                            <p:strVal val="#ppt_y"/>
                                          </p:val>
                                        </p:tav>
                                        <p:tav tm="100000">
                                          <p:val>
                                            <p:strVal val="#ppt_y"/>
                                          </p:val>
                                        </p:tav>
                                      </p:tavLst>
                                    </p:anim>
                                  </p:childTnLst>
                                </p:cTn>
                              </p:par>
                              <p:par>
                                <p:cTn id="141" presetID="2" presetClass="entr" presetSubtype="8" fill="hold" grpId="29" nodeType="withEffect">
                                  <p:stCondLst>
                                    <p:cond delay="0"/>
                                  </p:stCondLst>
                                  <p:childTnLst>
                                    <p:set>
                                      <p:cBhvr>
                                        <p:cTn id="142" dur="1" fill="hold">
                                          <p:stCondLst>
                                            <p:cond delay="0"/>
                                          </p:stCondLst>
                                        </p:cTn>
                                        <p:tgtEl>
                                          <p:spTgt spid="3"/>
                                        </p:tgtEl>
                                        <p:attrNameLst>
                                          <p:attrName>style.visibility</p:attrName>
                                        </p:attrNameLst>
                                      </p:cBhvr>
                                      <p:to>
                                        <p:strVal val="visible"/>
                                      </p:to>
                                    </p:set>
                                    <p:anim calcmode="lin" valueType="num">
                                      <p:cBhvr additive="base">
                                        <p:cTn id="1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4" dur="500">
                                          <p:stCondLst>
                                            <p:cond delay="0"/>
                                          </p:stCondLst>
                                        </p:cTn>
                                        <p:tgtEl>
                                          <p:spTgt spid="3"/>
                                        </p:tgtEl>
                                        <p:attrNameLst>
                                          <p:attrName>ppt_y</p:attrName>
                                        </p:attrNameLst>
                                      </p:cBhvr>
                                      <p:tavLst>
                                        <p:tav tm="0">
                                          <p:val>
                                            <p:strVal val="#ppt_y"/>
                                          </p:val>
                                        </p:tav>
                                        <p:tav tm="100000">
                                          <p:val>
                                            <p:strVal val="#ppt_y"/>
                                          </p:val>
                                        </p:tav>
                                      </p:tavLst>
                                    </p:anim>
                                  </p:childTnLst>
                                </p:cTn>
                              </p:par>
                              <p:par>
                                <p:cTn id="145" presetID="2" presetClass="entr" presetSubtype="8" fill="hold" grpId="30" nodeType="withEffect">
                                  <p:stCondLst>
                                    <p:cond delay="0"/>
                                  </p:stCondLst>
                                  <p:childTnLst>
                                    <p:set>
                                      <p:cBhvr>
                                        <p:cTn id="146" dur="1" fill="hold">
                                          <p:stCondLst>
                                            <p:cond delay="0"/>
                                          </p:stCondLst>
                                        </p:cTn>
                                        <p:tgtEl>
                                          <p:spTgt spid="3"/>
                                        </p:tgtEl>
                                        <p:attrNameLst>
                                          <p:attrName>style.visibility</p:attrName>
                                        </p:attrNameLst>
                                      </p:cBhvr>
                                      <p:to>
                                        <p:strVal val="visible"/>
                                      </p:to>
                                    </p:set>
                                    <p:anim calcmode="lin" valueType="num">
                                      <p:cBhvr additive="base">
                                        <p:cTn id="1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8" dur="500">
                                          <p:stCondLst>
                                            <p:cond delay="0"/>
                                          </p:stCondLst>
                                        </p:cTn>
                                        <p:tgtEl>
                                          <p:spTgt spid="3"/>
                                        </p:tgtEl>
                                        <p:attrNameLst>
                                          <p:attrName>ppt_y</p:attrName>
                                        </p:attrNameLst>
                                      </p:cBhvr>
                                      <p:tavLst>
                                        <p:tav tm="0">
                                          <p:val>
                                            <p:strVal val="#ppt_y"/>
                                          </p:val>
                                        </p:tav>
                                        <p:tav tm="100000">
                                          <p:val>
                                            <p:strVal val="#ppt_y"/>
                                          </p:val>
                                        </p:tav>
                                      </p:tavLst>
                                    </p:anim>
                                  </p:childTnLst>
                                </p:cTn>
                              </p:par>
                              <p:par>
                                <p:cTn id="149" presetID="2" presetClass="entr" presetSubtype="8" fill="hold" grpId="31" nodeType="withEffect">
                                  <p:stCondLst>
                                    <p:cond delay="0"/>
                                  </p:stCondLst>
                                  <p:childTnLst>
                                    <p:set>
                                      <p:cBhvr>
                                        <p:cTn id="150" dur="1" fill="hold">
                                          <p:stCondLst>
                                            <p:cond delay="0"/>
                                          </p:stCondLst>
                                        </p:cTn>
                                        <p:tgtEl>
                                          <p:spTgt spid="3"/>
                                        </p:tgtEl>
                                        <p:attrNameLst>
                                          <p:attrName>style.visibility</p:attrName>
                                        </p:attrNameLst>
                                      </p:cBhvr>
                                      <p:to>
                                        <p:strVal val="visible"/>
                                      </p:to>
                                    </p:set>
                                    <p:anim calcmode="lin" valueType="num">
                                      <p:cBhvr additive="base">
                                        <p:cTn id="1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52" dur="500">
                                          <p:stCondLst>
                                            <p:cond delay="0"/>
                                          </p:stCondLst>
                                        </p:cTn>
                                        <p:tgtEl>
                                          <p:spTgt spid="3"/>
                                        </p:tgtEl>
                                        <p:attrNameLst>
                                          <p:attrName>ppt_y</p:attrName>
                                        </p:attrNameLst>
                                      </p:cBhvr>
                                      <p:tavLst>
                                        <p:tav tm="0">
                                          <p:val>
                                            <p:strVal val="#ppt_y"/>
                                          </p:val>
                                        </p:tav>
                                        <p:tav tm="100000">
                                          <p:val>
                                            <p:strVal val="#ppt_y"/>
                                          </p:val>
                                        </p:tav>
                                      </p:tavLst>
                                    </p:anim>
                                  </p:childTnLst>
                                </p:cTn>
                              </p:par>
                              <p:par>
                                <p:cTn id="153" presetID="2" presetClass="entr" presetSubtype="8" fill="hold" grpId="32" nodeType="withEffect">
                                  <p:stCondLst>
                                    <p:cond delay="0"/>
                                  </p:stCondLst>
                                  <p:childTnLst>
                                    <p:set>
                                      <p:cBhvr>
                                        <p:cTn id="154" dur="1" fill="hold">
                                          <p:stCondLst>
                                            <p:cond delay="0"/>
                                          </p:stCondLst>
                                        </p:cTn>
                                        <p:tgtEl>
                                          <p:spTgt spid="3"/>
                                        </p:tgtEl>
                                        <p:attrNameLst>
                                          <p:attrName>style.visibility</p:attrName>
                                        </p:attrNameLst>
                                      </p:cBhvr>
                                      <p:to>
                                        <p:strVal val="visible"/>
                                      </p:to>
                                    </p:set>
                                    <p:anim calcmode="lin" valueType="num">
                                      <p:cBhvr additive="base">
                                        <p:cTn id="1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56" dur="500">
                                          <p:stCondLst>
                                            <p:cond delay="0"/>
                                          </p:stCondLst>
                                        </p:cTn>
                                        <p:tgtEl>
                                          <p:spTgt spid="3"/>
                                        </p:tgtEl>
                                        <p:attrNameLst>
                                          <p:attrName>ppt_y</p:attrName>
                                        </p:attrNameLst>
                                      </p:cBhvr>
                                      <p:tavLst>
                                        <p:tav tm="0">
                                          <p:val>
                                            <p:strVal val="#ppt_y"/>
                                          </p:val>
                                        </p:tav>
                                        <p:tav tm="100000">
                                          <p:val>
                                            <p:strVal val="#ppt_y"/>
                                          </p:val>
                                        </p:tav>
                                      </p:tavLst>
                                    </p:anim>
                                  </p:childTnLst>
                                </p:cTn>
                              </p:par>
                              <p:par>
                                <p:cTn id="157" presetID="2" presetClass="entr" presetSubtype="8" fill="hold" grpId="33" nodeType="withEffect">
                                  <p:stCondLst>
                                    <p:cond delay="0"/>
                                  </p:stCondLst>
                                  <p:childTnLst>
                                    <p:set>
                                      <p:cBhvr>
                                        <p:cTn id="158" dur="1" fill="hold">
                                          <p:stCondLst>
                                            <p:cond delay="0"/>
                                          </p:stCondLst>
                                        </p:cTn>
                                        <p:tgtEl>
                                          <p:spTgt spid="3"/>
                                        </p:tgtEl>
                                        <p:attrNameLst>
                                          <p:attrName>style.visibility</p:attrName>
                                        </p:attrNameLst>
                                      </p:cBhvr>
                                      <p:to>
                                        <p:strVal val="visible"/>
                                      </p:to>
                                    </p:set>
                                    <p:anim calcmode="lin" valueType="num">
                                      <p:cBhvr additive="base">
                                        <p:cTn id="1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0" dur="500">
                                          <p:stCondLst>
                                            <p:cond delay="0"/>
                                          </p:stCondLst>
                                        </p:cTn>
                                        <p:tgtEl>
                                          <p:spTgt spid="3"/>
                                        </p:tgtEl>
                                        <p:attrNameLst>
                                          <p:attrName>ppt_y</p:attrName>
                                        </p:attrNameLst>
                                      </p:cBhvr>
                                      <p:tavLst>
                                        <p:tav tm="0">
                                          <p:val>
                                            <p:strVal val="#ppt_y"/>
                                          </p:val>
                                        </p:tav>
                                        <p:tav tm="100000">
                                          <p:val>
                                            <p:strVal val="#ppt_y"/>
                                          </p:val>
                                        </p:tav>
                                      </p:tavLst>
                                    </p:anim>
                                  </p:childTnLst>
                                </p:cTn>
                              </p:par>
                              <p:par>
                                <p:cTn id="161" presetID="2" presetClass="entr" presetSubtype="8" fill="hold" grpId="34" nodeType="withEffect">
                                  <p:stCondLst>
                                    <p:cond delay="0"/>
                                  </p:stCondLst>
                                  <p:childTnLst>
                                    <p:set>
                                      <p:cBhvr>
                                        <p:cTn id="162" dur="1" fill="hold">
                                          <p:stCondLst>
                                            <p:cond delay="0"/>
                                          </p:stCondLst>
                                        </p:cTn>
                                        <p:tgtEl>
                                          <p:spTgt spid="3"/>
                                        </p:tgtEl>
                                        <p:attrNameLst>
                                          <p:attrName>style.visibility</p:attrName>
                                        </p:attrNameLst>
                                      </p:cBhvr>
                                      <p:to>
                                        <p:strVal val="visible"/>
                                      </p:to>
                                    </p:set>
                                    <p:anim calcmode="lin" valueType="num">
                                      <p:cBhvr additive="base">
                                        <p:cTn id="1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4" dur="500">
                                          <p:stCondLst>
                                            <p:cond delay="0"/>
                                          </p:stCondLst>
                                        </p:cTn>
                                        <p:tgtEl>
                                          <p:spTgt spid="3"/>
                                        </p:tgtEl>
                                        <p:attrNameLst>
                                          <p:attrName>ppt_y</p:attrName>
                                        </p:attrNameLst>
                                      </p:cBhvr>
                                      <p:tavLst>
                                        <p:tav tm="0">
                                          <p:val>
                                            <p:strVal val="#ppt_y"/>
                                          </p:val>
                                        </p:tav>
                                        <p:tav tm="100000">
                                          <p:val>
                                            <p:strVal val="#ppt_y"/>
                                          </p:val>
                                        </p:tav>
                                      </p:tavLst>
                                    </p:anim>
                                  </p:childTnLst>
                                </p:cTn>
                              </p:par>
                              <p:par>
                                <p:cTn id="165" presetID="2" presetClass="entr" presetSubtype="8" fill="hold" grpId="35" nodeType="withEffect">
                                  <p:stCondLst>
                                    <p:cond delay="0"/>
                                  </p:stCondLst>
                                  <p:childTnLst>
                                    <p:set>
                                      <p:cBhvr>
                                        <p:cTn id="166" dur="1" fill="hold">
                                          <p:stCondLst>
                                            <p:cond delay="0"/>
                                          </p:stCondLst>
                                        </p:cTn>
                                        <p:tgtEl>
                                          <p:spTgt spid="3"/>
                                        </p:tgtEl>
                                        <p:attrNameLst>
                                          <p:attrName>style.visibility</p:attrName>
                                        </p:attrNameLst>
                                      </p:cBhvr>
                                      <p:to>
                                        <p:strVal val="visible"/>
                                      </p:to>
                                    </p:set>
                                    <p:anim calcmode="lin" valueType="num">
                                      <p:cBhvr additive="base">
                                        <p:cTn id="1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8" dur="500">
                                          <p:stCondLst>
                                            <p:cond delay="0"/>
                                          </p:stCondLst>
                                        </p:cTn>
                                        <p:tgtEl>
                                          <p:spTgt spid="3"/>
                                        </p:tgtEl>
                                        <p:attrNameLst>
                                          <p:attrName>ppt_y</p:attrName>
                                        </p:attrNameLst>
                                      </p:cBhvr>
                                      <p:tavLst>
                                        <p:tav tm="0">
                                          <p:val>
                                            <p:strVal val="#ppt_y"/>
                                          </p:val>
                                        </p:tav>
                                        <p:tav tm="100000">
                                          <p:val>
                                            <p:strVal val="#ppt_y"/>
                                          </p:val>
                                        </p:tav>
                                      </p:tavLst>
                                    </p:anim>
                                  </p:childTnLst>
                                </p:cTn>
                              </p:par>
                              <p:par>
                                <p:cTn id="169" presetID="2" presetClass="entr" presetSubtype="8" fill="hold" grpId="36" nodeType="withEffect">
                                  <p:stCondLst>
                                    <p:cond delay="0"/>
                                  </p:stCondLst>
                                  <p:childTnLst>
                                    <p:set>
                                      <p:cBhvr>
                                        <p:cTn id="170" dur="1" fill="hold">
                                          <p:stCondLst>
                                            <p:cond delay="0"/>
                                          </p:stCondLst>
                                        </p:cTn>
                                        <p:tgtEl>
                                          <p:spTgt spid="3"/>
                                        </p:tgtEl>
                                        <p:attrNameLst>
                                          <p:attrName>style.visibility</p:attrName>
                                        </p:attrNameLst>
                                      </p:cBhvr>
                                      <p:to>
                                        <p:strVal val="visible"/>
                                      </p:to>
                                    </p:set>
                                    <p:anim calcmode="lin" valueType="num">
                                      <p:cBhvr additive="base">
                                        <p:cTn id="1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72" dur="500">
                                          <p:stCondLst>
                                            <p:cond delay="0"/>
                                          </p:stCondLst>
                                        </p:cTn>
                                        <p:tgtEl>
                                          <p:spTgt spid="3"/>
                                        </p:tgtEl>
                                        <p:attrNameLst>
                                          <p:attrName>ppt_y</p:attrName>
                                        </p:attrNameLst>
                                      </p:cBhvr>
                                      <p:tavLst>
                                        <p:tav tm="0">
                                          <p:val>
                                            <p:strVal val="#ppt_y"/>
                                          </p:val>
                                        </p:tav>
                                        <p:tav tm="100000">
                                          <p:val>
                                            <p:strVal val="#ppt_y"/>
                                          </p:val>
                                        </p:tav>
                                      </p:tavLst>
                                    </p:anim>
                                  </p:childTnLst>
                                </p:cTn>
                              </p:par>
                              <p:par>
                                <p:cTn id="173" presetID="2" presetClass="entr" presetSubtype="8" fill="hold" grpId="37" nodeType="withEffect">
                                  <p:stCondLst>
                                    <p:cond delay="0"/>
                                  </p:stCondLst>
                                  <p:childTnLst>
                                    <p:set>
                                      <p:cBhvr>
                                        <p:cTn id="174" dur="1" fill="hold">
                                          <p:stCondLst>
                                            <p:cond delay="0"/>
                                          </p:stCondLst>
                                        </p:cTn>
                                        <p:tgtEl>
                                          <p:spTgt spid="3"/>
                                        </p:tgtEl>
                                        <p:attrNameLst>
                                          <p:attrName>style.visibility</p:attrName>
                                        </p:attrNameLst>
                                      </p:cBhvr>
                                      <p:to>
                                        <p:strVal val="visible"/>
                                      </p:to>
                                    </p:set>
                                    <p:anim calcmode="lin" valueType="num">
                                      <p:cBhvr additive="base">
                                        <p:cTn id="1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76" dur="500">
                                          <p:stCondLst>
                                            <p:cond delay="0"/>
                                          </p:stCondLst>
                                        </p:cTn>
                                        <p:tgtEl>
                                          <p:spTgt spid="3"/>
                                        </p:tgtEl>
                                        <p:attrNameLst>
                                          <p:attrName>ppt_y</p:attrName>
                                        </p:attrNameLst>
                                      </p:cBhvr>
                                      <p:tavLst>
                                        <p:tav tm="0">
                                          <p:val>
                                            <p:strVal val="#ppt_y"/>
                                          </p:val>
                                        </p:tav>
                                        <p:tav tm="100000">
                                          <p:val>
                                            <p:strVal val="#ppt_y"/>
                                          </p:val>
                                        </p:tav>
                                      </p:tavLst>
                                    </p:anim>
                                  </p:childTnLst>
                                </p:cTn>
                              </p:par>
                              <p:par>
                                <p:cTn id="177" presetID="2" presetClass="entr" presetSubtype="8" fill="hold" grpId="38" nodeType="withEffect">
                                  <p:stCondLst>
                                    <p:cond delay="0"/>
                                  </p:stCondLst>
                                  <p:childTnLst>
                                    <p:set>
                                      <p:cBhvr>
                                        <p:cTn id="178" dur="1" fill="hold">
                                          <p:stCondLst>
                                            <p:cond delay="0"/>
                                          </p:stCondLst>
                                        </p:cTn>
                                        <p:tgtEl>
                                          <p:spTgt spid="3"/>
                                        </p:tgtEl>
                                        <p:attrNameLst>
                                          <p:attrName>style.visibility</p:attrName>
                                        </p:attrNameLst>
                                      </p:cBhvr>
                                      <p:to>
                                        <p:strVal val="visible"/>
                                      </p:to>
                                    </p:set>
                                    <p:anim calcmode="lin" valueType="num">
                                      <p:cBhvr additive="base">
                                        <p:cTn id="1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0" dur="500">
                                          <p:stCondLst>
                                            <p:cond delay="0"/>
                                          </p:stCondLst>
                                        </p:cTn>
                                        <p:tgtEl>
                                          <p:spTgt spid="3"/>
                                        </p:tgtEl>
                                        <p:attrNameLst>
                                          <p:attrName>ppt_y</p:attrName>
                                        </p:attrNameLst>
                                      </p:cBhvr>
                                      <p:tavLst>
                                        <p:tav tm="0">
                                          <p:val>
                                            <p:strVal val="#ppt_y"/>
                                          </p:val>
                                        </p:tav>
                                        <p:tav tm="100000">
                                          <p:val>
                                            <p:strVal val="#ppt_y"/>
                                          </p:val>
                                        </p:tav>
                                      </p:tavLst>
                                    </p:anim>
                                  </p:childTnLst>
                                </p:cTn>
                              </p:par>
                              <p:par>
                                <p:cTn id="181" presetID="2" presetClass="entr" presetSubtype="8" fill="hold" grpId="39" nodeType="withEffect">
                                  <p:stCondLst>
                                    <p:cond delay="0"/>
                                  </p:stCondLst>
                                  <p:childTnLst>
                                    <p:set>
                                      <p:cBhvr>
                                        <p:cTn id="182" dur="1" fill="hold">
                                          <p:stCondLst>
                                            <p:cond delay="0"/>
                                          </p:stCondLst>
                                        </p:cTn>
                                        <p:tgtEl>
                                          <p:spTgt spid="3"/>
                                        </p:tgtEl>
                                        <p:attrNameLst>
                                          <p:attrName>style.visibility</p:attrName>
                                        </p:attrNameLst>
                                      </p:cBhvr>
                                      <p:to>
                                        <p:strVal val="visible"/>
                                      </p:to>
                                    </p:set>
                                    <p:anim calcmode="lin" valueType="num">
                                      <p:cBhvr additive="base">
                                        <p:cTn id="1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4" dur="500">
                                          <p:stCondLst>
                                            <p:cond delay="0"/>
                                          </p:stCondLst>
                                        </p:cTn>
                                        <p:tgtEl>
                                          <p:spTgt spid="3"/>
                                        </p:tgtEl>
                                        <p:attrNameLst>
                                          <p:attrName>ppt_y</p:attrName>
                                        </p:attrNameLst>
                                      </p:cBhvr>
                                      <p:tavLst>
                                        <p:tav tm="0">
                                          <p:val>
                                            <p:strVal val="#ppt_y"/>
                                          </p:val>
                                        </p:tav>
                                        <p:tav tm="100000">
                                          <p:val>
                                            <p:strVal val="#ppt_y"/>
                                          </p:val>
                                        </p:tav>
                                      </p:tavLst>
                                    </p:anim>
                                  </p:childTnLst>
                                </p:cTn>
                              </p:par>
                              <p:par>
                                <p:cTn id="185" presetID="2" presetClass="entr" presetSubtype="8" fill="hold" grpId="40" nodeType="withEffect">
                                  <p:stCondLst>
                                    <p:cond delay="0"/>
                                  </p:stCondLst>
                                  <p:childTnLst>
                                    <p:set>
                                      <p:cBhvr>
                                        <p:cTn id="186" dur="1" fill="hold">
                                          <p:stCondLst>
                                            <p:cond delay="0"/>
                                          </p:stCondLst>
                                        </p:cTn>
                                        <p:tgtEl>
                                          <p:spTgt spid="3"/>
                                        </p:tgtEl>
                                        <p:attrNameLst>
                                          <p:attrName>style.visibility</p:attrName>
                                        </p:attrNameLst>
                                      </p:cBhvr>
                                      <p:to>
                                        <p:strVal val="visible"/>
                                      </p:to>
                                    </p:set>
                                    <p:anim calcmode="lin" valueType="num">
                                      <p:cBhvr additive="base">
                                        <p:cTn id="1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8" dur="500">
                                          <p:stCondLst>
                                            <p:cond delay="0"/>
                                          </p:stCondLst>
                                        </p:cTn>
                                        <p:tgtEl>
                                          <p:spTgt spid="3"/>
                                        </p:tgtEl>
                                        <p:attrNameLst>
                                          <p:attrName>ppt_y</p:attrName>
                                        </p:attrNameLst>
                                      </p:cBhvr>
                                      <p:tavLst>
                                        <p:tav tm="0">
                                          <p:val>
                                            <p:strVal val="#ppt_y"/>
                                          </p:val>
                                        </p:tav>
                                        <p:tav tm="100000">
                                          <p:val>
                                            <p:strVal val="#ppt_y"/>
                                          </p:val>
                                        </p:tav>
                                      </p:tavLst>
                                    </p:anim>
                                  </p:childTnLst>
                                </p:cTn>
                              </p:par>
                              <p:par>
                                <p:cTn id="189" presetID="2" presetClass="entr" presetSubtype="8" fill="hold" grpId="41" nodeType="withEffect">
                                  <p:stCondLst>
                                    <p:cond delay="0"/>
                                  </p:stCondLst>
                                  <p:childTnLst>
                                    <p:set>
                                      <p:cBhvr>
                                        <p:cTn id="190" dur="1" fill="hold">
                                          <p:stCondLst>
                                            <p:cond delay="0"/>
                                          </p:stCondLst>
                                        </p:cTn>
                                        <p:tgtEl>
                                          <p:spTgt spid="3"/>
                                        </p:tgtEl>
                                        <p:attrNameLst>
                                          <p:attrName>style.visibility</p:attrName>
                                        </p:attrNameLst>
                                      </p:cBhvr>
                                      <p:to>
                                        <p:strVal val="visible"/>
                                      </p:to>
                                    </p:set>
                                    <p:anim calcmode="lin" valueType="num">
                                      <p:cBhvr additive="base">
                                        <p:cTn id="1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92" dur="500">
                                          <p:stCondLst>
                                            <p:cond delay="0"/>
                                          </p:stCondLst>
                                        </p:cTn>
                                        <p:tgtEl>
                                          <p:spTgt spid="3"/>
                                        </p:tgtEl>
                                        <p:attrNameLst>
                                          <p:attrName>ppt_y</p:attrName>
                                        </p:attrNameLst>
                                      </p:cBhvr>
                                      <p:tavLst>
                                        <p:tav tm="0">
                                          <p:val>
                                            <p:strVal val="#ppt_y"/>
                                          </p:val>
                                        </p:tav>
                                        <p:tav tm="100000">
                                          <p:val>
                                            <p:strVal val="#ppt_y"/>
                                          </p:val>
                                        </p:tav>
                                      </p:tavLst>
                                    </p:anim>
                                  </p:childTnLst>
                                </p:cTn>
                              </p:par>
                              <p:par>
                                <p:cTn id="193" presetID="2" presetClass="entr" presetSubtype="8" fill="hold" grpId="42" nodeType="withEffect">
                                  <p:stCondLst>
                                    <p:cond delay="0"/>
                                  </p:stCondLst>
                                  <p:childTnLst>
                                    <p:set>
                                      <p:cBhvr>
                                        <p:cTn id="194" dur="1" fill="hold">
                                          <p:stCondLst>
                                            <p:cond delay="0"/>
                                          </p:stCondLst>
                                        </p:cTn>
                                        <p:tgtEl>
                                          <p:spTgt spid="3"/>
                                        </p:tgtEl>
                                        <p:attrNameLst>
                                          <p:attrName>style.visibility</p:attrName>
                                        </p:attrNameLst>
                                      </p:cBhvr>
                                      <p:to>
                                        <p:strVal val="visible"/>
                                      </p:to>
                                    </p:set>
                                    <p:anim calcmode="lin" valueType="num">
                                      <p:cBhvr additive="base">
                                        <p:cTn id="1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96" dur="500">
                                          <p:stCondLst>
                                            <p:cond delay="0"/>
                                          </p:stCondLst>
                                        </p:cTn>
                                        <p:tgtEl>
                                          <p:spTgt spid="3"/>
                                        </p:tgtEl>
                                        <p:attrNameLst>
                                          <p:attrName>ppt_y</p:attrName>
                                        </p:attrNameLst>
                                      </p:cBhvr>
                                      <p:tavLst>
                                        <p:tav tm="0">
                                          <p:val>
                                            <p:strVal val="#ppt_y"/>
                                          </p:val>
                                        </p:tav>
                                        <p:tav tm="100000">
                                          <p:val>
                                            <p:strVal val="#ppt_y"/>
                                          </p:val>
                                        </p:tav>
                                      </p:tavLst>
                                    </p:anim>
                                  </p:childTnLst>
                                </p:cTn>
                              </p:par>
                              <p:par>
                                <p:cTn id="197" presetID="2" presetClass="entr" presetSubtype="8" fill="hold" grpId="43" nodeType="withEffect">
                                  <p:stCondLst>
                                    <p:cond delay="0"/>
                                  </p:stCondLst>
                                  <p:childTnLst>
                                    <p:set>
                                      <p:cBhvr>
                                        <p:cTn id="198" dur="1" fill="hold">
                                          <p:stCondLst>
                                            <p:cond delay="0"/>
                                          </p:stCondLst>
                                        </p:cTn>
                                        <p:tgtEl>
                                          <p:spTgt spid="3"/>
                                        </p:tgtEl>
                                        <p:attrNameLst>
                                          <p:attrName>style.visibility</p:attrName>
                                        </p:attrNameLst>
                                      </p:cBhvr>
                                      <p:to>
                                        <p:strVal val="visible"/>
                                      </p:to>
                                    </p:set>
                                    <p:anim calcmode="lin" valueType="num">
                                      <p:cBhvr additive="base">
                                        <p:cTn id="1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0" dur="500">
                                          <p:stCondLst>
                                            <p:cond delay="0"/>
                                          </p:stCondLst>
                                        </p:cTn>
                                        <p:tgtEl>
                                          <p:spTgt spid="3"/>
                                        </p:tgtEl>
                                        <p:attrNameLst>
                                          <p:attrName>ppt_y</p:attrName>
                                        </p:attrNameLst>
                                      </p:cBhvr>
                                      <p:tavLst>
                                        <p:tav tm="0">
                                          <p:val>
                                            <p:strVal val="#ppt_y"/>
                                          </p:val>
                                        </p:tav>
                                        <p:tav tm="100000">
                                          <p:val>
                                            <p:strVal val="#ppt_y"/>
                                          </p:val>
                                        </p:tav>
                                      </p:tavLst>
                                    </p:anim>
                                  </p:childTnLst>
                                </p:cTn>
                              </p:par>
                              <p:par>
                                <p:cTn id="201" presetID="2" presetClass="entr" presetSubtype="8" fill="hold" grpId="44" nodeType="withEffect">
                                  <p:stCondLst>
                                    <p:cond delay="0"/>
                                  </p:stCondLst>
                                  <p:childTnLst>
                                    <p:set>
                                      <p:cBhvr>
                                        <p:cTn id="202" dur="1" fill="hold">
                                          <p:stCondLst>
                                            <p:cond delay="0"/>
                                          </p:stCondLst>
                                        </p:cTn>
                                        <p:tgtEl>
                                          <p:spTgt spid="3"/>
                                        </p:tgtEl>
                                        <p:attrNameLst>
                                          <p:attrName>style.visibility</p:attrName>
                                        </p:attrNameLst>
                                      </p:cBhvr>
                                      <p:to>
                                        <p:strVal val="visible"/>
                                      </p:to>
                                    </p:set>
                                    <p:anim calcmode="lin" valueType="num">
                                      <p:cBhvr additive="base">
                                        <p:cTn id="2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4" dur="500">
                                          <p:stCondLst>
                                            <p:cond delay="0"/>
                                          </p:stCondLst>
                                        </p:cTn>
                                        <p:tgtEl>
                                          <p:spTgt spid="3"/>
                                        </p:tgtEl>
                                        <p:attrNameLst>
                                          <p:attrName>ppt_y</p:attrName>
                                        </p:attrNameLst>
                                      </p:cBhvr>
                                      <p:tavLst>
                                        <p:tav tm="0">
                                          <p:val>
                                            <p:strVal val="#ppt_y"/>
                                          </p:val>
                                        </p:tav>
                                        <p:tav tm="100000">
                                          <p:val>
                                            <p:strVal val="#ppt_y"/>
                                          </p:val>
                                        </p:tav>
                                      </p:tavLst>
                                    </p:anim>
                                  </p:childTnLst>
                                </p:cTn>
                              </p:par>
                              <p:par>
                                <p:cTn id="205" presetID="2" presetClass="entr" presetSubtype="8" fill="hold" grpId="45" nodeType="withEffect">
                                  <p:stCondLst>
                                    <p:cond delay="0"/>
                                  </p:stCondLst>
                                  <p:childTnLst>
                                    <p:set>
                                      <p:cBhvr>
                                        <p:cTn id="206" dur="1" fill="hold">
                                          <p:stCondLst>
                                            <p:cond delay="0"/>
                                          </p:stCondLst>
                                        </p:cTn>
                                        <p:tgtEl>
                                          <p:spTgt spid="3"/>
                                        </p:tgtEl>
                                        <p:attrNameLst>
                                          <p:attrName>style.visibility</p:attrName>
                                        </p:attrNameLst>
                                      </p:cBhvr>
                                      <p:to>
                                        <p:strVal val="visible"/>
                                      </p:to>
                                    </p:set>
                                    <p:anim calcmode="lin" valueType="num">
                                      <p:cBhvr additive="base">
                                        <p:cTn id="2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8" dur="500">
                                          <p:stCondLst>
                                            <p:cond delay="0"/>
                                          </p:stCondLst>
                                        </p:cTn>
                                        <p:tgtEl>
                                          <p:spTgt spid="3"/>
                                        </p:tgtEl>
                                        <p:attrNameLst>
                                          <p:attrName>ppt_y</p:attrName>
                                        </p:attrNameLst>
                                      </p:cBhvr>
                                      <p:tavLst>
                                        <p:tav tm="0">
                                          <p:val>
                                            <p:strVal val="#ppt_y"/>
                                          </p:val>
                                        </p:tav>
                                        <p:tav tm="100000">
                                          <p:val>
                                            <p:strVal val="#ppt_y"/>
                                          </p:val>
                                        </p:tav>
                                      </p:tavLst>
                                    </p:anim>
                                  </p:childTnLst>
                                </p:cTn>
                              </p:par>
                              <p:par>
                                <p:cTn id="209" presetID="2" presetClass="entr" presetSubtype="8" fill="hold" grpId="46" nodeType="withEffect">
                                  <p:stCondLst>
                                    <p:cond delay="0"/>
                                  </p:stCondLst>
                                  <p:childTnLst>
                                    <p:set>
                                      <p:cBhvr>
                                        <p:cTn id="210" dur="1" fill="hold">
                                          <p:stCondLst>
                                            <p:cond delay="0"/>
                                          </p:stCondLst>
                                        </p:cTn>
                                        <p:tgtEl>
                                          <p:spTgt spid="3"/>
                                        </p:tgtEl>
                                        <p:attrNameLst>
                                          <p:attrName>style.visibility</p:attrName>
                                        </p:attrNameLst>
                                      </p:cBhvr>
                                      <p:to>
                                        <p:strVal val="visible"/>
                                      </p:to>
                                    </p:set>
                                    <p:anim calcmode="lin" valueType="num">
                                      <p:cBhvr additive="base">
                                        <p:cTn id="2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12" dur="500">
                                          <p:stCondLst>
                                            <p:cond delay="0"/>
                                          </p:stCondLst>
                                        </p:cTn>
                                        <p:tgtEl>
                                          <p:spTgt spid="3"/>
                                        </p:tgtEl>
                                        <p:attrNameLst>
                                          <p:attrName>ppt_y</p:attrName>
                                        </p:attrNameLst>
                                      </p:cBhvr>
                                      <p:tavLst>
                                        <p:tav tm="0">
                                          <p:val>
                                            <p:strVal val="#ppt_y"/>
                                          </p:val>
                                        </p:tav>
                                        <p:tav tm="100000">
                                          <p:val>
                                            <p:strVal val="#ppt_y"/>
                                          </p:val>
                                        </p:tav>
                                      </p:tavLst>
                                    </p:anim>
                                  </p:childTnLst>
                                </p:cTn>
                              </p:par>
                              <p:par>
                                <p:cTn id="213" presetID="2" presetClass="entr" presetSubtype="8" fill="hold" grpId="47" nodeType="withEffect">
                                  <p:stCondLst>
                                    <p:cond delay="0"/>
                                  </p:stCondLst>
                                  <p:childTnLst>
                                    <p:set>
                                      <p:cBhvr>
                                        <p:cTn id="214" dur="1" fill="hold">
                                          <p:stCondLst>
                                            <p:cond delay="0"/>
                                          </p:stCondLst>
                                        </p:cTn>
                                        <p:tgtEl>
                                          <p:spTgt spid="3"/>
                                        </p:tgtEl>
                                        <p:attrNameLst>
                                          <p:attrName>style.visibility</p:attrName>
                                        </p:attrNameLst>
                                      </p:cBhvr>
                                      <p:to>
                                        <p:strVal val="visible"/>
                                      </p:to>
                                    </p:set>
                                    <p:anim calcmode="lin" valueType="num">
                                      <p:cBhvr additive="base">
                                        <p:cTn id="2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16" dur="500">
                                          <p:stCondLst>
                                            <p:cond delay="0"/>
                                          </p:stCondLst>
                                        </p:cTn>
                                        <p:tgtEl>
                                          <p:spTgt spid="3"/>
                                        </p:tgtEl>
                                        <p:attrNameLst>
                                          <p:attrName>ppt_y</p:attrName>
                                        </p:attrNameLst>
                                      </p:cBhvr>
                                      <p:tavLst>
                                        <p:tav tm="0">
                                          <p:val>
                                            <p:strVal val="#ppt_y"/>
                                          </p:val>
                                        </p:tav>
                                        <p:tav tm="100000">
                                          <p:val>
                                            <p:strVal val="#ppt_y"/>
                                          </p:val>
                                        </p:tav>
                                      </p:tavLst>
                                    </p:anim>
                                  </p:childTnLst>
                                </p:cTn>
                              </p:par>
                              <p:par>
                                <p:cTn id="217" presetID="2" presetClass="entr" presetSubtype="8" fill="hold" grpId="48" nodeType="withEffect">
                                  <p:stCondLst>
                                    <p:cond delay="0"/>
                                  </p:stCondLst>
                                  <p:childTnLst>
                                    <p:set>
                                      <p:cBhvr>
                                        <p:cTn id="218" dur="1" fill="hold">
                                          <p:stCondLst>
                                            <p:cond delay="0"/>
                                          </p:stCondLst>
                                        </p:cTn>
                                        <p:tgtEl>
                                          <p:spTgt spid="3"/>
                                        </p:tgtEl>
                                        <p:attrNameLst>
                                          <p:attrName>style.visibility</p:attrName>
                                        </p:attrNameLst>
                                      </p:cBhvr>
                                      <p:to>
                                        <p:strVal val="visible"/>
                                      </p:to>
                                    </p:set>
                                    <p:anim calcmode="lin" valueType="num">
                                      <p:cBhvr additive="base">
                                        <p:cTn id="2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0" dur="500">
                                          <p:stCondLst>
                                            <p:cond delay="0"/>
                                          </p:stCondLst>
                                        </p:cTn>
                                        <p:tgtEl>
                                          <p:spTgt spid="3"/>
                                        </p:tgtEl>
                                        <p:attrNameLst>
                                          <p:attrName>ppt_y</p:attrName>
                                        </p:attrNameLst>
                                      </p:cBhvr>
                                      <p:tavLst>
                                        <p:tav tm="0">
                                          <p:val>
                                            <p:strVal val="#ppt_y"/>
                                          </p:val>
                                        </p:tav>
                                        <p:tav tm="100000">
                                          <p:val>
                                            <p:strVal val="#ppt_y"/>
                                          </p:val>
                                        </p:tav>
                                      </p:tavLst>
                                    </p:anim>
                                  </p:childTnLst>
                                </p:cTn>
                              </p:par>
                              <p:par>
                                <p:cTn id="221" presetID="2" presetClass="entr" presetSubtype="8" fill="hold" grpId="49" nodeType="withEffect">
                                  <p:stCondLst>
                                    <p:cond delay="0"/>
                                  </p:stCondLst>
                                  <p:childTnLst>
                                    <p:set>
                                      <p:cBhvr>
                                        <p:cTn id="222" dur="1" fill="hold">
                                          <p:stCondLst>
                                            <p:cond delay="0"/>
                                          </p:stCondLst>
                                        </p:cTn>
                                        <p:tgtEl>
                                          <p:spTgt spid="3"/>
                                        </p:tgtEl>
                                        <p:attrNameLst>
                                          <p:attrName>style.visibility</p:attrName>
                                        </p:attrNameLst>
                                      </p:cBhvr>
                                      <p:to>
                                        <p:strVal val="visible"/>
                                      </p:to>
                                    </p:set>
                                    <p:anim calcmode="lin" valueType="num">
                                      <p:cBhvr additive="base">
                                        <p:cTn id="2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4" dur="500">
                                          <p:stCondLst>
                                            <p:cond delay="0"/>
                                          </p:stCondLst>
                                        </p:cTn>
                                        <p:tgtEl>
                                          <p:spTgt spid="3"/>
                                        </p:tgtEl>
                                        <p:attrNameLst>
                                          <p:attrName>ppt_y</p:attrName>
                                        </p:attrNameLst>
                                      </p:cBhvr>
                                      <p:tavLst>
                                        <p:tav tm="0">
                                          <p:val>
                                            <p:strVal val="#ppt_y"/>
                                          </p:val>
                                        </p:tav>
                                        <p:tav tm="100000">
                                          <p:val>
                                            <p:strVal val="#ppt_y"/>
                                          </p:val>
                                        </p:tav>
                                      </p:tavLst>
                                    </p:anim>
                                  </p:childTnLst>
                                </p:cTn>
                              </p:par>
                              <p:par>
                                <p:cTn id="225" presetID="2" presetClass="entr" presetSubtype="8" fill="hold" grpId="50" nodeType="withEffect">
                                  <p:stCondLst>
                                    <p:cond delay="0"/>
                                  </p:stCondLst>
                                  <p:childTnLst>
                                    <p:set>
                                      <p:cBhvr>
                                        <p:cTn id="226" dur="1" fill="hold">
                                          <p:stCondLst>
                                            <p:cond delay="0"/>
                                          </p:stCondLst>
                                        </p:cTn>
                                        <p:tgtEl>
                                          <p:spTgt spid="3"/>
                                        </p:tgtEl>
                                        <p:attrNameLst>
                                          <p:attrName>style.visibility</p:attrName>
                                        </p:attrNameLst>
                                      </p:cBhvr>
                                      <p:to>
                                        <p:strVal val="visible"/>
                                      </p:to>
                                    </p:set>
                                    <p:anim calcmode="lin" valueType="num">
                                      <p:cBhvr additive="base">
                                        <p:cTn id="2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8" dur="500">
                                          <p:stCondLst>
                                            <p:cond delay="0"/>
                                          </p:stCondLst>
                                        </p:cTn>
                                        <p:tgtEl>
                                          <p:spTgt spid="3"/>
                                        </p:tgtEl>
                                        <p:attrNameLst>
                                          <p:attrName>ppt_y</p:attrName>
                                        </p:attrNameLst>
                                      </p:cBhvr>
                                      <p:tavLst>
                                        <p:tav tm="0">
                                          <p:val>
                                            <p:strVal val="#ppt_y"/>
                                          </p:val>
                                        </p:tav>
                                        <p:tav tm="100000">
                                          <p:val>
                                            <p:strVal val="#ppt_y"/>
                                          </p:val>
                                        </p:tav>
                                      </p:tavLst>
                                    </p:anim>
                                  </p:childTnLst>
                                </p:cTn>
                              </p:par>
                              <p:par>
                                <p:cTn id="229" presetID="2" presetClass="entr" presetSubtype="8" fill="hold" grpId="51" nodeType="withEffect">
                                  <p:stCondLst>
                                    <p:cond delay="0"/>
                                  </p:stCondLst>
                                  <p:childTnLst>
                                    <p:set>
                                      <p:cBhvr>
                                        <p:cTn id="230" dur="1" fill="hold">
                                          <p:stCondLst>
                                            <p:cond delay="0"/>
                                          </p:stCondLst>
                                        </p:cTn>
                                        <p:tgtEl>
                                          <p:spTgt spid="3"/>
                                        </p:tgtEl>
                                        <p:attrNameLst>
                                          <p:attrName>style.visibility</p:attrName>
                                        </p:attrNameLst>
                                      </p:cBhvr>
                                      <p:to>
                                        <p:strVal val="visible"/>
                                      </p:to>
                                    </p:set>
                                    <p:anim calcmode="lin" valueType="num">
                                      <p:cBhvr additive="base">
                                        <p:cTn id="2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32" dur="500">
                                          <p:stCondLst>
                                            <p:cond delay="0"/>
                                          </p:stCondLst>
                                        </p:cTn>
                                        <p:tgtEl>
                                          <p:spTgt spid="3"/>
                                        </p:tgtEl>
                                        <p:attrNameLst>
                                          <p:attrName>ppt_y</p:attrName>
                                        </p:attrNameLst>
                                      </p:cBhvr>
                                      <p:tavLst>
                                        <p:tav tm="0">
                                          <p:val>
                                            <p:strVal val="#ppt_y"/>
                                          </p:val>
                                        </p:tav>
                                        <p:tav tm="100000">
                                          <p:val>
                                            <p:strVal val="#ppt_y"/>
                                          </p:val>
                                        </p:tav>
                                      </p:tavLst>
                                    </p:anim>
                                  </p:childTnLst>
                                </p:cTn>
                              </p:par>
                              <p:par>
                                <p:cTn id="233" presetID="2" presetClass="entr" presetSubtype="8" fill="hold" grpId="52" nodeType="withEffect">
                                  <p:stCondLst>
                                    <p:cond delay="0"/>
                                  </p:stCondLst>
                                  <p:childTnLst>
                                    <p:set>
                                      <p:cBhvr>
                                        <p:cTn id="234" dur="1" fill="hold">
                                          <p:stCondLst>
                                            <p:cond delay="0"/>
                                          </p:stCondLst>
                                        </p:cTn>
                                        <p:tgtEl>
                                          <p:spTgt spid="3"/>
                                        </p:tgtEl>
                                        <p:attrNameLst>
                                          <p:attrName>style.visibility</p:attrName>
                                        </p:attrNameLst>
                                      </p:cBhvr>
                                      <p:to>
                                        <p:strVal val="visible"/>
                                      </p:to>
                                    </p:set>
                                    <p:anim calcmode="lin" valueType="num">
                                      <p:cBhvr additive="base">
                                        <p:cTn id="2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36" dur="500">
                                          <p:stCondLst>
                                            <p:cond delay="0"/>
                                          </p:stCondLst>
                                        </p:cTn>
                                        <p:tgtEl>
                                          <p:spTgt spid="3"/>
                                        </p:tgtEl>
                                        <p:attrNameLst>
                                          <p:attrName>ppt_y</p:attrName>
                                        </p:attrNameLst>
                                      </p:cBhvr>
                                      <p:tavLst>
                                        <p:tav tm="0">
                                          <p:val>
                                            <p:strVal val="#ppt_y"/>
                                          </p:val>
                                        </p:tav>
                                        <p:tav tm="100000">
                                          <p:val>
                                            <p:strVal val="#ppt_y"/>
                                          </p:val>
                                        </p:tav>
                                      </p:tavLst>
                                    </p:anim>
                                  </p:childTnLst>
                                </p:cTn>
                              </p:par>
                              <p:par>
                                <p:cTn id="237" presetID="2" presetClass="entr" presetSubtype="8" fill="hold" grpId="53" nodeType="withEffect">
                                  <p:stCondLst>
                                    <p:cond delay="0"/>
                                  </p:stCondLst>
                                  <p:childTnLst>
                                    <p:set>
                                      <p:cBhvr>
                                        <p:cTn id="238" dur="1" fill="hold">
                                          <p:stCondLst>
                                            <p:cond delay="0"/>
                                          </p:stCondLst>
                                        </p:cTn>
                                        <p:tgtEl>
                                          <p:spTgt spid="3"/>
                                        </p:tgtEl>
                                        <p:attrNameLst>
                                          <p:attrName>style.visibility</p:attrName>
                                        </p:attrNameLst>
                                      </p:cBhvr>
                                      <p:to>
                                        <p:strVal val="visible"/>
                                      </p:to>
                                    </p:set>
                                    <p:anim calcmode="lin" valueType="num">
                                      <p:cBhvr additive="base">
                                        <p:cTn id="2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0" dur="500">
                                          <p:stCondLst>
                                            <p:cond delay="0"/>
                                          </p:stCondLst>
                                        </p:cTn>
                                        <p:tgtEl>
                                          <p:spTgt spid="3"/>
                                        </p:tgtEl>
                                        <p:attrNameLst>
                                          <p:attrName>ppt_y</p:attrName>
                                        </p:attrNameLst>
                                      </p:cBhvr>
                                      <p:tavLst>
                                        <p:tav tm="0">
                                          <p:val>
                                            <p:strVal val="#ppt_y"/>
                                          </p:val>
                                        </p:tav>
                                        <p:tav tm="100000">
                                          <p:val>
                                            <p:strVal val="#ppt_y"/>
                                          </p:val>
                                        </p:tav>
                                      </p:tavLst>
                                    </p:anim>
                                  </p:childTnLst>
                                </p:cTn>
                              </p:par>
                              <p:par>
                                <p:cTn id="241" presetID="2" presetClass="entr" presetSubtype="8" fill="hold" grpId="54" nodeType="withEffect">
                                  <p:stCondLst>
                                    <p:cond delay="0"/>
                                  </p:stCondLst>
                                  <p:childTnLst>
                                    <p:set>
                                      <p:cBhvr>
                                        <p:cTn id="242" dur="1" fill="hold">
                                          <p:stCondLst>
                                            <p:cond delay="0"/>
                                          </p:stCondLst>
                                        </p:cTn>
                                        <p:tgtEl>
                                          <p:spTgt spid="3"/>
                                        </p:tgtEl>
                                        <p:attrNameLst>
                                          <p:attrName>style.visibility</p:attrName>
                                        </p:attrNameLst>
                                      </p:cBhvr>
                                      <p:to>
                                        <p:strVal val="visible"/>
                                      </p:to>
                                    </p:set>
                                    <p:anim calcmode="lin" valueType="num">
                                      <p:cBhvr additive="base">
                                        <p:cTn id="2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4" dur="500">
                                          <p:stCondLst>
                                            <p:cond delay="0"/>
                                          </p:stCondLst>
                                        </p:cTn>
                                        <p:tgtEl>
                                          <p:spTgt spid="3"/>
                                        </p:tgtEl>
                                        <p:attrNameLst>
                                          <p:attrName>ppt_y</p:attrName>
                                        </p:attrNameLst>
                                      </p:cBhvr>
                                      <p:tavLst>
                                        <p:tav tm="0">
                                          <p:val>
                                            <p:strVal val="#ppt_y"/>
                                          </p:val>
                                        </p:tav>
                                        <p:tav tm="100000">
                                          <p:val>
                                            <p:strVal val="#ppt_y"/>
                                          </p:val>
                                        </p:tav>
                                      </p:tavLst>
                                    </p:anim>
                                  </p:childTnLst>
                                </p:cTn>
                              </p:par>
                              <p:par>
                                <p:cTn id="245" presetID="2" presetClass="entr" presetSubtype="8" fill="hold" grpId="55" nodeType="withEffect">
                                  <p:stCondLst>
                                    <p:cond delay="0"/>
                                  </p:stCondLst>
                                  <p:childTnLst>
                                    <p:set>
                                      <p:cBhvr>
                                        <p:cTn id="246" dur="1" fill="hold">
                                          <p:stCondLst>
                                            <p:cond delay="0"/>
                                          </p:stCondLst>
                                        </p:cTn>
                                        <p:tgtEl>
                                          <p:spTgt spid="3"/>
                                        </p:tgtEl>
                                        <p:attrNameLst>
                                          <p:attrName>style.visibility</p:attrName>
                                        </p:attrNameLst>
                                      </p:cBhvr>
                                      <p:to>
                                        <p:strVal val="visible"/>
                                      </p:to>
                                    </p:set>
                                    <p:anim calcmode="lin" valueType="num">
                                      <p:cBhvr additive="base">
                                        <p:cTn id="2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8" dur="500">
                                          <p:stCondLst>
                                            <p:cond delay="0"/>
                                          </p:stCondLst>
                                        </p:cTn>
                                        <p:tgtEl>
                                          <p:spTgt spid="3"/>
                                        </p:tgtEl>
                                        <p:attrNameLst>
                                          <p:attrName>ppt_y</p:attrName>
                                        </p:attrNameLst>
                                      </p:cBhvr>
                                      <p:tavLst>
                                        <p:tav tm="0">
                                          <p:val>
                                            <p:strVal val="#ppt_y"/>
                                          </p:val>
                                        </p:tav>
                                        <p:tav tm="100000">
                                          <p:val>
                                            <p:strVal val="#ppt_y"/>
                                          </p:val>
                                        </p:tav>
                                      </p:tavLst>
                                    </p:anim>
                                  </p:childTnLst>
                                </p:cTn>
                              </p:par>
                              <p:par>
                                <p:cTn id="249" presetID="2" presetClass="entr" presetSubtype="8" fill="hold" grpId="56" nodeType="withEffect">
                                  <p:stCondLst>
                                    <p:cond delay="0"/>
                                  </p:stCondLst>
                                  <p:childTnLst>
                                    <p:set>
                                      <p:cBhvr>
                                        <p:cTn id="250" dur="1" fill="hold">
                                          <p:stCondLst>
                                            <p:cond delay="0"/>
                                          </p:stCondLst>
                                        </p:cTn>
                                        <p:tgtEl>
                                          <p:spTgt spid="3"/>
                                        </p:tgtEl>
                                        <p:attrNameLst>
                                          <p:attrName>style.visibility</p:attrName>
                                        </p:attrNameLst>
                                      </p:cBhvr>
                                      <p:to>
                                        <p:strVal val="visible"/>
                                      </p:to>
                                    </p:set>
                                    <p:anim calcmode="lin" valueType="num">
                                      <p:cBhvr additive="base">
                                        <p:cTn id="2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52" dur="500">
                                          <p:stCondLst>
                                            <p:cond delay="0"/>
                                          </p:stCondLst>
                                        </p:cTn>
                                        <p:tgtEl>
                                          <p:spTgt spid="3"/>
                                        </p:tgtEl>
                                        <p:attrNameLst>
                                          <p:attrName>ppt_y</p:attrName>
                                        </p:attrNameLst>
                                      </p:cBhvr>
                                      <p:tavLst>
                                        <p:tav tm="0">
                                          <p:val>
                                            <p:strVal val="#ppt_y"/>
                                          </p:val>
                                        </p:tav>
                                        <p:tav tm="100000">
                                          <p:val>
                                            <p:strVal val="#ppt_y"/>
                                          </p:val>
                                        </p:tav>
                                      </p:tavLst>
                                    </p:anim>
                                  </p:childTnLst>
                                </p:cTn>
                              </p:par>
                              <p:par>
                                <p:cTn id="253" presetID="2" presetClass="entr" presetSubtype="8" fill="hold" grpId="57" nodeType="withEffect">
                                  <p:stCondLst>
                                    <p:cond delay="0"/>
                                  </p:stCondLst>
                                  <p:childTnLst>
                                    <p:set>
                                      <p:cBhvr>
                                        <p:cTn id="254" dur="1" fill="hold">
                                          <p:stCondLst>
                                            <p:cond delay="0"/>
                                          </p:stCondLst>
                                        </p:cTn>
                                        <p:tgtEl>
                                          <p:spTgt spid="3"/>
                                        </p:tgtEl>
                                        <p:attrNameLst>
                                          <p:attrName>style.visibility</p:attrName>
                                        </p:attrNameLst>
                                      </p:cBhvr>
                                      <p:to>
                                        <p:strVal val="visible"/>
                                      </p:to>
                                    </p:set>
                                    <p:anim calcmode="lin" valueType="num">
                                      <p:cBhvr additive="base">
                                        <p:cTn id="2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56" dur="500">
                                          <p:stCondLst>
                                            <p:cond delay="0"/>
                                          </p:stCondLst>
                                        </p:cTn>
                                        <p:tgtEl>
                                          <p:spTgt spid="3"/>
                                        </p:tgtEl>
                                        <p:attrNameLst>
                                          <p:attrName>ppt_y</p:attrName>
                                        </p:attrNameLst>
                                      </p:cBhvr>
                                      <p:tavLst>
                                        <p:tav tm="0">
                                          <p:val>
                                            <p:strVal val="#ppt_y"/>
                                          </p:val>
                                        </p:tav>
                                        <p:tav tm="100000">
                                          <p:val>
                                            <p:strVal val="#ppt_y"/>
                                          </p:val>
                                        </p:tav>
                                      </p:tavLst>
                                    </p:anim>
                                  </p:childTnLst>
                                </p:cTn>
                              </p:par>
                              <p:par>
                                <p:cTn id="257" presetID="2" presetClass="entr" presetSubtype="8" fill="hold" grpId="58" nodeType="withEffect">
                                  <p:stCondLst>
                                    <p:cond delay="0"/>
                                  </p:stCondLst>
                                  <p:childTnLst>
                                    <p:set>
                                      <p:cBhvr>
                                        <p:cTn id="258" dur="1" fill="hold">
                                          <p:stCondLst>
                                            <p:cond delay="0"/>
                                          </p:stCondLst>
                                        </p:cTn>
                                        <p:tgtEl>
                                          <p:spTgt spid="3"/>
                                        </p:tgtEl>
                                        <p:attrNameLst>
                                          <p:attrName>style.visibility</p:attrName>
                                        </p:attrNameLst>
                                      </p:cBhvr>
                                      <p:to>
                                        <p:strVal val="visible"/>
                                      </p:to>
                                    </p:set>
                                    <p:anim calcmode="lin" valueType="num">
                                      <p:cBhvr additive="base">
                                        <p:cTn id="2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0" dur="500">
                                          <p:stCondLst>
                                            <p:cond delay="0"/>
                                          </p:stCondLst>
                                        </p:cTn>
                                        <p:tgtEl>
                                          <p:spTgt spid="3"/>
                                        </p:tgtEl>
                                        <p:attrNameLst>
                                          <p:attrName>ppt_y</p:attrName>
                                        </p:attrNameLst>
                                      </p:cBhvr>
                                      <p:tavLst>
                                        <p:tav tm="0">
                                          <p:val>
                                            <p:strVal val="#ppt_y"/>
                                          </p:val>
                                        </p:tav>
                                        <p:tav tm="100000">
                                          <p:val>
                                            <p:strVal val="#ppt_y"/>
                                          </p:val>
                                        </p:tav>
                                      </p:tavLst>
                                    </p:anim>
                                  </p:childTnLst>
                                </p:cTn>
                              </p:par>
                              <p:par>
                                <p:cTn id="261" presetID="2" presetClass="entr" presetSubtype="8" fill="hold" grpId="59" nodeType="withEffect">
                                  <p:stCondLst>
                                    <p:cond delay="0"/>
                                  </p:stCondLst>
                                  <p:childTnLst>
                                    <p:set>
                                      <p:cBhvr>
                                        <p:cTn id="262" dur="1" fill="hold">
                                          <p:stCondLst>
                                            <p:cond delay="0"/>
                                          </p:stCondLst>
                                        </p:cTn>
                                        <p:tgtEl>
                                          <p:spTgt spid="3"/>
                                        </p:tgtEl>
                                        <p:attrNameLst>
                                          <p:attrName>style.visibility</p:attrName>
                                        </p:attrNameLst>
                                      </p:cBhvr>
                                      <p:to>
                                        <p:strVal val="visible"/>
                                      </p:to>
                                    </p:set>
                                    <p:anim calcmode="lin" valueType="num">
                                      <p:cBhvr additive="base">
                                        <p:cTn id="2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4" dur="500">
                                          <p:stCondLst>
                                            <p:cond delay="0"/>
                                          </p:stCondLst>
                                        </p:cTn>
                                        <p:tgtEl>
                                          <p:spTgt spid="3"/>
                                        </p:tgtEl>
                                        <p:attrNameLst>
                                          <p:attrName>ppt_y</p:attrName>
                                        </p:attrNameLst>
                                      </p:cBhvr>
                                      <p:tavLst>
                                        <p:tav tm="0">
                                          <p:val>
                                            <p:strVal val="#ppt_y"/>
                                          </p:val>
                                        </p:tav>
                                        <p:tav tm="100000">
                                          <p:val>
                                            <p:strVal val="#ppt_y"/>
                                          </p:val>
                                        </p:tav>
                                      </p:tavLst>
                                    </p:anim>
                                  </p:childTnLst>
                                </p:cTn>
                              </p:par>
                              <p:par>
                                <p:cTn id="265" presetID="2" presetClass="entr" presetSubtype="8" fill="hold" grpId="60" nodeType="withEffect">
                                  <p:stCondLst>
                                    <p:cond delay="0"/>
                                  </p:stCondLst>
                                  <p:childTnLst>
                                    <p:set>
                                      <p:cBhvr>
                                        <p:cTn id="266" dur="1" fill="hold">
                                          <p:stCondLst>
                                            <p:cond delay="0"/>
                                          </p:stCondLst>
                                        </p:cTn>
                                        <p:tgtEl>
                                          <p:spTgt spid="3"/>
                                        </p:tgtEl>
                                        <p:attrNameLst>
                                          <p:attrName>style.visibility</p:attrName>
                                        </p:attrNameLst>
                                      </p:cBhvr>
                                      <p:to>
                                        <p:strVal val="visible"/>
                                      </p:to>
                                    </p:set>
                                    <p:anim calcmode="lin" valueType="num">
                                      <p:cBhvr additive="base">
                                        <p:cTn id="2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8" dur="500">
                                          <p:stCondLst>
                                            <p:cond delay="0"/>
                                          </p:stCondLst>
                                        </p:cTn>
                                        <p:tgtEl>
                                          <p:spTgt spid="3"/>
                                        </p:tgtEl>
                                        <p:attrNameLst>
                                          <p:attrName>ppt_y</p:attrName>
                                        </p:attrNameLst>
                                      </p:cBhvr>
                                      <p:tavLst>
                                        <p:tav tm="0">
                                          <p:val>
                                            <p:strVal val="#ppt_y"/>
                                          </p:val>
                                        </p:tav>
                                        <p:tav tm="100000">
                                          <p:val>
                                            <p:strVal val="#ppt_y"/>
                                          </p:val>
                                        </p:tav>
                                      </p:tavLst>
                                    </p:anim>
                                  </p:childTnLst>
                                </p:cTn>
                              </p:par>
                              <p:par>
                                <p:cTn id="269" presetID="2" presetClass="entr" presetSubtype="8" fill="hold" grpId="61" nodeType="withEffect">
                                  <p:stCondLst>
                                    <p:cond delay="0"/>
                                  </p:stCondLst>
                                  <p:childTnLst>
                                    <p:set>
                                      <p:cBhvr>
                                        <p:cTn id="270" dur="1" fill="hold">
                                          <p:stCondLst>
                                            <p:cond delay="0"/>
                                          </p:stCondLst>
                                        </p:cTn>
                                        <p:tgtEl>
                                          <p:spTgt spid="3"/>
                                        </p:tgtEl>
                                        <p:attrNameLst>
                                          <p:attrName>style.visibility</p:attrName>
                                        </p:attrNameLst>
                                      </p:cBhvr>
                                      <p:to>
                                        <p:strVal val="visible"/>
                                      </p:to>
                                    </p:set>
                                    <p:anim calcmode="lin" valueType="num">
                                      <p:cBhvr additive="base">
                                        <p:cTn id="2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72" dur="500">
                                          <p:stCondLst>
                                            <p:cond delay="0"/>
                                          </p:stCondLst>
                                        </p:cTn>
                                        <p:tgtEl>
                                          <p:spTgt spid="3"/>
                                        </p:tgtEl>
                                        <p:attrNameLst>
                                          <p:attrName>ppt_y</p:attrName>
                                        </p:attrNameLst>
                                      </p:cBhvr>
                                      <p:tavLst>
                                        <p:tav tm="0">
                                          <p:val>
                                            <p:strVal val="#ppt_y"/>
                                          </p:val>
                                        </p:tav>
                                        <p:tav tm="100000">
                                          <p:val>
                                            <p:strVal val="#ppt_y"/>
                                          </p:val>
                                        </p:tav>
                                      </p:tavLst>
                                    </p:anim>
                                  </p:childTnLst>
                                </p:cTn>
                              </p:par>
                              <p:par>
                                <p:cTn id="273" presetID="2" presetClass="entr" presetSubtype="8" fill="hold" grpId="62" nodeType="withEffect">
                                  <p:stCondLst>
                                    <p:cond delay="0"/>
                                  </p:stCondLst>
                                  <p:childTnLst>
                                    <p:set>
                                      <p:cBhvr>
                                        <p:cTn id="274" dur="1" fill="hold">
                                          <p:stCondLst>
                                            <p:cond delay="0"/>
                                          </p:stCondLst>
                                        </p:cTn>
                                        <p:tgtEl>
                                          <p:spTgt spid="3"/>
                                        </p:tgtEl>
                                        <p:attrNameLst>
                                          <p:attrName>style.visibility</p:attrName>
                                        </p:attrNameLst>
                                      </p:cBhvr>
                                      <p:to>
                                        <p:strVal val="visible"/>
                                      </p:to>
                                    </p:set>
                                    <p:anim calcmode="lin" valueType="num">
                                      <p:cBhvr additive="base">
                                        <p:cTn id="2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76" dur="500">
                                          <p:stCondLst>
                                            <p:cond delay="0"/>
                                          </p:stCondLst>
                                        </p:cTn>
                                        <p:tgtEl>
                                          <p:spTgt spid="3"/>
                                        </p:tgtEl>
                                        <p:attrNameLst>
                                          <p:attrName>ppt_y</p:attrName>
                                        </p:attrNameLst>
                                      </p:cBhvr>
                                      <p:tavLst>
                                        <p:tav tm="0">
                                          <p:val>
                                            <p:strVal val="#ppt_y"/>
                                          </p:val>
                                        </p:tav>
                                        <p:tav tm="100000">
                                          <p:val>
                                            <p:strVal val="#ppt_y"/>
                                          </p:val>
                                        </p:tav>
                                      </p:tavLst>
                                    </p:anim>
                                  </p:childTnLst>
                                </p:cTn>
                              </p:par>
                              <p:par>
                                <p:cTn id="277" presetID="2" presetClass="entr" presetSubtype="8" fill="hold" grpId="63" nodeType="withEffect">
                                  <p:stCondLst>
                                    <p:cond delay="0"/>
                                  </p:stCondLst>
                                  <p:childTnLst>
                                    <p:set>
                                      <p:cBhvr>
                                        <p:cTn id="278" dur="1" fill="hold">
                                          <p:stCondLst>
                                            <p:cond delay="0"/>
                                          </p:stCondLst>
                                        </p:cTn>
                                        <p:tgtEl>
                                          <p:spTgt spid="3"/>
                                        </p:tgtEl>
                                        <p:attrNameLst>
                                          <p:attrName>style.visibility</p:attrName>
                                        </p:attrNameLst>
                                      </p:cBhvr>
                                      <p:to>
                                        <p:strVal val="visible"/>
                                      </p:to>
                                    </p:set>
                                    <p:anim calcmode="lin" valueType="num">
                                      <p:cBhvr additive="base">
                                        <p:cTn id="2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0" dur="500">
                                          <p:stCondLst>
                                            <p:cond delay="0"/>
                                          </p:stCondLst>
                                        </p:cTn>
                                        <p:tgtEl>
                                          <p:spTgt spid="3"/>
                                        </p:tgtEl>
                                        <p:attrNameLst>
                                          <p:attrName>ppt_y</p:attrName>
                                        </p:attrNameLst>
                                      </p:cBhvr>
                                      <p:tavLst>
                                        <p:tav tm="0">
                                          <p:val>
                                            <p:strVal val="#ppt_y"/>
                                          </p:val>
                                        </p:tav>
                                        <p:tav tm="100000">
                                          <p:val>
                                            <p:strVal val="#ppt_y"/>
                                          </p:val>
                                        </p:tav>
                                      </p:tavLst>
                                    </p:anim>
                                  </p:childTnLst>
                                </p:cTn>
                              </p:par>
                              <p:par>
                                <p:cTn id="281" presetID="2" presetClass="entr" presetSubtype="8" fill="hold" grpId="64" nodeType="withEffect">
                                  <p:stCondLst>
                                    <p:cond delay="0"/>
                                  </p:stCondLst>
                                  <p:childTnLst>
                                    <p:set>
                                      <p:cBhvr>
                                        <p:cTn id="282" dur="1" fill="hold">
                                          <p:stCondLst>
                                            <p:cond delay="0"/>
                                          </p:stCondLst>
                                        </p:cTn>
                                        <p:tgtEl>
                                          <p:spTgt spid="3"/>
                                        </p:tgtEl>
                                        <p:attrNameLst>
                                          <p:attrName>style.visibility</p:attrName>
                                        </p:attrNameLst>
                                      </p:cBhvr>
                                      <p:to>
                                        <p:strVal val="visible"/>
                                      </p:to>
                                    </p:set>
                                    <p:anim calcmode="lin" valueType="num">
                                      <p:cBhvr additive="base">
                                        <p:cTn id="2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4" dur="500">
                                          <p:stCondLst>
                                            <p:cond delay="0"/>
                                          </p:stCondLst>
                                        </p:cTn>
                                        <p:tgtEl>
                                          <p:spTgt spid="3"/>
                                        </p:tgtEl>
                                        <p:attrNameLst>
                                          <p:attrName>ppt_y</p:attrName>
                                        </p:attrNameLst>
                                      </p:cBhvr>
                                      <p:tavLst>
                                        <p:tav tm="0">
                                          <p:val>
                                            <p:strVal val="#ppt_y"/>
                                          </p:val>
                                        </p:tav>
                                        <p:tav tm="100000">
                                          <p:val>
                                            <p:strVal val="#ppt_y"/>
                                          </p:val>
                                        </p:tav>
                                      </p:tavLst>
                                    </p:anim>
                                  </p:childTnLst>
                                </p:cTn>
                              </p:par>
                              <p:par>
                                <p:cTn id="285" presetID="2" presetClass="entr" presetSubtype="8" fill="hold" grpId="65" nodeType="withEffect">
                                  <p:stCondLst>
                                    <p:cond delay="0"/>
                                  </p:stCondLst>
                                  <p:childTnLst>
                                    <p:set>
                                      <p:cBhvr>
                                        <p:cTn id="286" dur="1" fill="hold">
                                          <p:stCondLst>
                                            <p:cond delay="0"/>
                                          </p:stCondLst>
                                        </p:cTn>
                                        <p:tgtEl>
                                          <p:spTgt spid="3"/>
                                        </p:tgtEl>
                                        <p:attrNameLst>
                                          <p:attrName>style.visibility</p:attrName>
                                        </p:attrNameLst>
                                      </p:cBhvr>
                                      <p:to>
                                        <p:strVal val="visible"/>
                                      </p:to>
                                    </p:set>
                                    <p:anim calcmode="lin" valueType="num">
                                      <p:cBhvr additive="base">
                                        <p:cTn id="2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8" dur="500">
                                          <p:stCondLst>
                                            <p:cond delay="0"/>
                                          </p:stCondLst>
                                        </p:cTn>
                                        <p:tgtEl>
                                          <p:spTgt spid="3"/>
                                        </p:tgtEl>
                                        <p:attrNameLst>
                                          <p:attrName>ppt_y</p:attrName>
                                        </p:attrNameLst>
                                      </p:cBhvr>
                                      <p:tavLst>
                                        <p:tav tm="0">
                                          <p:val>
                                            <p:strVal val="#ppt_y"/>
                                          </p:val>
                                        </p:tav>
                                        <p:tav tm="100000">
                                          <p:val>
                                            <p:strVal val="#ppt_y"/>
                                          </p:val>
                                        </p:tav>
                                      </p:tavLst>
                                    </p:anim>
                                  </p:childTnLst>
                                </p:cTn>
                              </p:par>
                              <p:par>
                                <p:cTn id="289" presetID="2" presetClass="entr" presetSubtype="8" fill="hold" grpId="66" nodeType="withEffect">
                                  <p:stCondLst>
                                    <p:cond delay="0"/>
                                  </p:stCondLst>
                                  <p:childTnLst>
                                    <p:set>
                                      <p:cBhvr>
                                        <p:cTn id="290" dur="1" fill="hold">
                                          <p:stCondLst>
                                            <p:cond delay="0"/>
                                          </p:stCondLst>
                                        </p:cTn>
                                        <p:tgtEl>
                                          <p:spTgt spid="3"/>
                                        </p:tgtEl>
                                        <p:attrNameLst>
                                          <p:attrName>style.visibility</p:attrName>
                                        </p:attrNameLst>
                                      </p:cBhvr>
                                      <p:to>
                                        <p:strVal val="visible"/>
                                      </p:to>
                                    </p:set>
                                    <p:anim calcmode="lin" valueType="num">
                                      <p:cBhvr additive="base">
                                        <p:cTn id="2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92" dur="500">
                                          <p:stCondLst>
                                            <p:cond delay="0"/>
                                          </p:stCondLst>
                                        </p:cTn>
                                        <p:tgtEl>
                                          <p:spTgt spid="3"/>
                                        </p:tgtEl>
                                        <p:attrNameLst>
                                          <p:attrName>ppt_y</p:attrName>
                                        </p:attrNameLst>
                                      </p:cBhvr>
                                      <p:tavLst>
                                        <p:tav tm="0">
                                          <p:val>
                                            <p:strVal val="#ppt_y"/>
                                          </p:val>
                                        </p:tav>
                                        <p:tav tm="100000">
                                          <p:val>
                                            <p:strVal val="#ppt_y"/>
                                          </p:val>
                                        </p:tav>
                                      </p:tavLst>
                                    </p:anim>
                                  </p:childTnLst>
                                </p:cTn>
                              </p:par>
                              <p:par>
                                <p:cTn id="293" presetID="2" presetClass="entr" presetSubtype="8" fill="hold" grpId="67" nodeType="withEffect">
                                  <p:stCondLst>
                                    <p:cond delay="0"/>
                                  </p:stCondLst>
                                  <p:childTnLst>
                                    <p:set>
                                      <p:cBhvr>
                                        <p:cTn id="294" dur="1" fill="hold">
                                          <p:stCondLst>
                                            <p:cond delay="0"/>
                                          </p:stCondLst>
                                        </p:cTn>
                                        <p:tgtEl>
                                          <p:spTgt spid="3"/>
                                        </p:tgtEl>
                                        <p:attrNameLst>
                                          <p:attrName>style.visibility</p:attrName>
                                        </p:attrNameLst>
                                      </p:cBhvr>
                                      <p:to>
                                        <p:strVal val="visible"/>
                                      </p:to>
                                    </p:set>
                                    <p:anim calcmode="lin" valueType="num">
                                      <p:cBhvr additive="base">
                                        <p:cTn id="2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96" dur="500">
                                          <p:stCondLst>
                                            <p:cond delay="0"/>
                                          </p:stCondLst>
                                        </p:cTn>
                                        <p:tgtEl>
                                          <p:spTgt spid="3"/>
                                        </p:tgtEl>
                                        <p:attrNameLst>
                                          <p:attrName>ppt_y</p:attrName>
                                        </p:attrNameLst>
                                      </p:cBhvr>
                                      <p:tavLst>
                                        <p:tav tm="0">
                                          <p:val>
                                            <p:strVal val="#ppt_y"/>
                                          </p:val>
                                        </p:tav>
                                        <p:tav tm="100000">
                                          <p:val>
                                            <p:strVal val="#ppt_y"/>
                                          </p:val>
                                        </p:tav>
                                      </p:tavLst>
                                    </p:anim>
                                  </p:childTnLst>
                                </p:cTn>
                              </p:par>
                              <p:par>
                                <p:cTn id="297" presetID="2" presetClass="entr" presetSubtype="8" fill="hold" grpId="68" nodeType="withEffect">
                                  <p:stCondLst>
                                    <p:cond delay="0"/>
                                  </p:stCondLst>
                                  <p:childTnLst>
                                    <p:set>
                                      <p:cBhvr>
                                        <p:cTn id="298" dur="1" fill="hold">
                                          <p:stCondLst>
                                            <p:cond delay="0"/>
                                          </p:stCondLst>
                                        </p:cTn>
                                        <p:tgtEl>
                                          <p:spTgt spid="3"/>
                                        </p:tgtEl>
                                        <p:attrNameLst>
                                          <p:attrName>style.visibility</p:attrName>
                                        </p:attrNameLst>
                                      </p:cBhvr>
                                      <p:to>
                                        <p:strVal val="visible"/>
                                      </p:to>
                                    </p:set>
                                    <p:anim calcmode="lin" valueType="num">
                                      <p:cBhvr additive="base">
                                        <p:cTn id="2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0" dur="500">
                                          <p:stCondLst>
                                            <p:cond delay="0"/>
                                          </p:stCondLst>
                                        </p:cTn>
                                        <p:tgtEl>
                                          <p:spTgt spid="3"/>
                                        </p:tgtEl>
                                        <p:attrNameLst>
                                          <p:attrName>ppt_y</p:attrName>
                                        </p:attrNameLst>
                                      </p:cBhvr>
                                      <p:tavLst>
                                        <p:tav tm="0">
                                          <p:val>
                                            <p:strVal val="#ppt_y"/>
                                          </p:val>
                                        </p:tav>
                                        <p:tav tm="100000">
                                          <p:val>
                                            <p:strVal val="#ppt_y"/>
                                          </p:val>
                                        </p:tav>
                                      </p:tavLst>
                                    </p:anim>
                                  </p:childTnLst>
                                </p:cTn>
                              </p:par>
                              <p:par>
                                <p:cTn id="301" presetID="2" presetClass="entr" presetSubtype="8" fill="hold" grpId="69" nodeType="withEffect">
                                  <p:stCondLst>
                                    <p:cond delay="0"/>
                                  </p:stCondLst>
                                  <p:childTnLst>
                                    <p:set>
                                      <p:cBhvr>
                                        <p:cTn id="302" dur="1" fill="hold">
                                          <p:stCondLst>
                                            <p:cond delay="0"/>
                                          </p:stCondLst>
                                        </p:cTn>
                                        <p:tgtEl>
                                          <p:spTgt spid="3"/>
                                        </p:tgtEl>
                                        <p:attrNameLst>
                                          <p:attrName>style.visibility</p:attrName>
                                        </p:attrNameLst>
                                      </p:cBhvr>
                                      <p:to>
                                        <p:strVal val="visible"/>
                                      </p:to>
                                    </p:set>
                                    <p:anim calcmode="lin" valueType="num">
                                      <p:cBhvr additive="base">
                                        <p:cTn id="3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4" dur="500">
                                          <p:stCondLst>
                                            <p:cond delay="0"/>
                                          </p:stCondLst>
                                        </p:cTn>
                                        <p:tgtEl>
                                          <p:spTgt spid="3"/>
                                        </p:tgtEl>
                                        <p:attrNameLst>
                                          <p:attrName>ppt_y</p:attrName>
                                        </p:attrNameLst>
                                      </p:cBhvr>
                                      <p:tavLst>
                                        <p:tav tm="0">
                                          <p:val>
                                            <p:strVal val="#ppt_y"/>
                                          </p:val>
                                        </p:tav>
                                        <p:tav tm="100000">
                                          <p:val>
                                            <p:strVal val="#ppt_y"/>
                                          </p:val>
                                        </p:tav>
                                      </p:tavLst>
                                    </p:anim>
                                  </p:childTnLst>
                                </p:cTn>
                              </p:par>
                              <p:par>
                                <p:cTn id="305" presetID="2" presetClass="entr" presetSubtype="8" fill="hold" grpId="70" nodeType="withEffect">
                                  <p:stCondLst>
                                    <p:cond delay="0"/>
                                  </p:stCondLst>
                                  <p:childTnLst>
                                    <p:set>
                                      <p:cBhvr>
                                        <p:cTn id="306" dur="1" fill="hold">
                                          <p:stCondLst>
                                            <p:cond delay="0"/>
                                          </p:stCondLst>
                                        </p:cTn>
                                        <p:tgtEl>
                                          <p:spTgt spid="3"/>
                                        </p:tgtEl>
                                        <p:attrNameLst>
                                          <p:attrName>style.visibility</p:attrName>
                                        </p:attrNameLst>
                                      </p:cBhvr>
                                      <p:to>
                                        <p:strVal val="visible"/>
                                      </p:to>
                                    </p:set>
                                    <p:anim calcmode="lin" valueType="num">
                                      <p:cBhvr additive="base">
                                        <p:cTn id="3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8" dur="500">
                                          <p:stCondLst>
                                            <p:cond delay="0"/>
                                          </p:stCondLst>
                                        </p:cTn>
                                        <p:tgtEl>
                                          <p:spTgt spid="3"/>
                                        </p:tgtEl>
                                        <p:attrNameLst>
                                          <p:attrName>ppt_y</p:attrName>
                                        </p:attrNameLst>
                                      </p:cBhvr>
                                      <p:tavLst>
                                        <p:tav tm="0">
                                          <p:val>
                                            <p:strVal val="#ppt_y"/>
                                          </p:val>
                                        </p:tav>
                                        <p:tav tm="100000">
                                          <p:val>
                                            <p:strVal val="#ppt_y"/>
                                          </p:val>
                                        </p:tav>
                                      </p:tavLst>
                                    </p:anim>
                                  </p:childTnLst>
                                </p:cTn>
                              </p:par>
                              <p:par>
                                <p:cTn id="309" presetID="2" presetClass="entr" presetSubtype="8" fill="hold" grpId="71" nodeType="withEffect">
                                  <p:stCondLst>
                                    <p:cond delay="0"/>
                                  </p:stCondLst>
                                  <p:childTnLst>
                                    <p:set>
                                      <p:cBhvr>
                                        <p:cTn id="310" dur="1" fill="hold">
                                          <p:stCondLst>
                                            <p:cond delay="0"/>
                                          </p:stCondLst>
                                        </p:cTn>
                                        <p:tgtEl>
                                          <p:spTgt spid="3"/>
                                        </p:tgtEl>
                                        <p:attrNameLst>
                                          <p:attrName>style.visibility</p:attrName>
                                        </p:attrNameLst>
                                      </p:cBhvr>
                                      <p:to>
                                        <p:strVal val="visible"/>
                                      </p:to>
                                    </p:set>
                                    <p:anim calcmode="lin" valueType="num">
                                      <p:cBhvr additive="base">
                                        <p:cTn id="3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12" dur="500">
                                          <p:stCondLst>
                                            <p:cond delay="0"/>
                                          </p:stCondLst>
                                        </p:cTn>
                                        <p:tgtEl>
                                          <p:spTgt spid="3"/>
                                        </p:tgtEl>
                                        <p:attrNameLst>
                                          <p:attrName>ppt_y</p:attrName>
                                        </p:attrNameLst>
                                      </p:cBhvr>
                                      <p:tavLst>
                                        <p:tav tm="0">
                                          <p:val>
                                            <p:strVal val="#ppt_y"/>
                                          </p:val>
                                        </p:tav>
                                        <p:tav tm="100000">
                                          <p:val>
                                            <p:strVal val="#ppt_y"/>
                                          </p:val>
                                        </p:tav>
                                      </p:tavLst>
                                    </p:anim>
                                  </p:childTnLst>
                                </p:cTn>
                              </p:par>
                              <p:par>
                                <p:cTn id="313" presetID="2" presetClass="entr" presetSubtype="8" fill="hold" grpId="72" nodeType="withEffect">
                                  <p:stCondLst>
                                    <p:cond delay="0"/>
                                  </p:stCondLst>
                                  <p:childTnLst>
                                    <p:set>
                                      <p:cBhvr>
                                        <p:cTn id="314" dur="1" fill="hold">
                                          <p:stCondLst>
                                            <p:cond delay="0"/>
                                          </p:stCondLst>
                                        </p:cTn>
                                        <p:tgtEl>
                                          <p:spTgt spid="3"/>
                                        </p:tgtEl>
                                        <p:attrNameLst>
                                          <p:attrName>style.visibility</p:attrName>
                                        </p:attrNameLst>
                                      </p:cBhvr>
                                      <p:to>
                                        <p:strVal val="visible"/>
                                      </p:to>
                                    </p:set>
                                    <p:anim calcmode="lin" valueType="num">
                                      <p:cBhvr additive="base">
                                        <p:cTn id="3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16" dur="500">
                                          <p:stCondLst>
                                            <p:cond delay="0"/>
                                          </p:stCondLst>
                                        </p:cTn>
                                        <p:tgtEl>
                                          <p:spTgt spid="3"/>
                                        </p:tgtEl>
                                        <p:attrNameLst>
                                          <p:attrName>ppt_y</p:attrName>
                                        </p:attrNameLst>
                                      </p:cBhvr>
                                      <p:tavLst>
                                        <p:tav tm="0">
                                          <p:val>
                                            <p:strVal val="#ppt_y"/>
                                          </p:val>
                                        </p:tav>
                                        <p:tav tm="100000">
                                          <p:val>
                                            <p:strVal val="#ppt_y"/>
                                          </p:val>
                                        </p:tav>
                                      </p:tavLst>
                                    </p:anim>
                                  </p:childTnLst>
                                </p:cTn>
                              </p:par>
                              <p:par>
                                <p:cTn id="317" presetID="2" presetClass="entr" presetSubtype="8" fill="hold" grpId="73" nodeType="withEffect">
                                  <p:stCondLst>
                                    <p:cond delay="0"/>
                                  </p:stCondLst>
                                  <p:childTnLst>
                                    <p:set>
                                      <p:cBhvr>
                                        <p:cTn id="318" dur="1" fill="hold">
                                          <p:stCondLst>
                                            <p:cond delay="0"/>
                                          </p:stCondLst>
                                        </p:cTn>
                                        <p:tgtEl>
                                          <p:spTgt spid="3"/>
                                        </p:tgtEl>
                                        <p:attrNameLst>
                                          <p:attrName>style.visibility</p:attrName>
                                        </p:attrNameLst>
                                      </p:cBhvr>
                                      <p:to>
                                        <p:strVal val="visible"/>
                                      </p:to>
                                    </p:set>
                                    <p:anim calcmode="lin" valueType="num">
                                      <p:cBhvr additive="base">
                                        <p:cTn id="3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0" dur="500">
                                          <p:stCondLst>
                                            <p:cond delay="0"/>
                                          </p:stCondLst>
                                        </p:cTn>
                                        <p:tgtEl>
                                          <p:spTgt spid="3"/>
                                        </p:tgtEl>
                                        <p:attrNameLst>
                                          <p:attrName>ppt_y</p:attrName>
                                        </p:attrNameLst>
                                      </p:cBhvr>
                                      <p:tavLst>
                                        <p:tav tm="0">
                                          <p:val>
                                            <p:strVal val="#ppt_y"/>
                                          </p:val>
                                        </p:tav>
                                        <p:tav tm="100000">
                                          <p:val>
                                            <p:strVal val="#ppt_y"/>
                                          </p:val>
                                        </p:tav>
                                      </p:tavLst>
                                    </p:anim>
                                  </p:childTnLst>
                                </p:cTn>
                              </p:par>
                              <p:par>
                                <p:cTn id="321" presetID="2" presetClass="entr" presetSubtype="8" fill="hold" grpId="74" nodeType="withEffect">
                                  <p:stCondLst>
                                    <p:cond delay="0"/>
                                  </p:stCondLst>
                                  <p:childTnLst>
                                    <p:set>
                                      <p:cBhvr>
                                        <p:cTn id="322" dur="1" fill="hold">
                                          <p:stCondLst>
                                            <p:cond delay="0"/>
                                          </p:stCondLst>
                                        </p:cTn>
                                        <p:tgtEl>
                                          <p:spTgt spid="3"/>
                                        </p:tgtEl>
                                        <p:attrNameLst>
                                          <p:attrName>style.visibility</p:attrName>
                                        </p:attrNameLst>
                                      </p:cBhvr>
                                      <p:to>
                                        <p:strVal val="visible"/>
                                      </p:to>
                                    </p:set>
                                    <p:anim calcmode="lin" valueType="num">
                                      <p:cBhvr additive="base">
                                        <p:cTn id="3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4" dur="500">
                                          <p:stCondLst>
                                            <p:cond delay="0"/>
                                          </p:stCondLst>
                                        </p:cTn>
                                        <p:tgtEl>
                                          <p:spTgt spid="3"/>
                                        </p:tgtEl>
                                        <p:attrNameLst>
                                          <p:attrName>ppt_y</p:attrName>
                                        </p:attrNameLst>
                                      </p:cBhvr>
                                      <p:tavLst>
                                        <p:tav tm="0">
                                          <p:val>
                                            <p:strVal val="#ppt_y"/>
                                          </p:val>
                                        </p:tav>
                                        <p:tav tm="100000">
                                          <p:val>
                                            <p:strVal val="#ppt_y"/>
                                          </p:val>
                                        </p:tav>
                                      </p:tavLst>
                                    </p:anim>
                                  </p:childTnLst>
                                </p:cTn>
                              </p:par>
                              <p:par>
                                <p:cTn id="325" presetID="2" presetClass="entr" presetSubtype="8" fill="hold" grpId="75" nodeType="withEffect">
                                  <p:stCondLst>
                                    <p:cond delay="0"/>
                                  </p:stCondLst>
                                  <p:childTnLst>
                                    <p:set>
                                      <p:cBhvr>
                                        <p:cTn id="326" dur="1" fill="hold">
                                          <p:stCondLst>
                                            <p:cond delay="0"/>
                                          </p:stCondLst>
                                        </p:cTn>
                                        <p:tgtEl>
                                          <p:spTgt spid="3"/>
                                        </p:tgtEl>
                                        <p:attrNameLst>
                                          <p:attrName>style.visibility</p:attrName>
                                        </p:attrNameLst>
                                      </p:cBhvr>
                                      <p:to>
                                        <p:strVal val="visible"/>
                                      </p:to>
                                    </p:set>
                                    <p:anim calcmode="lin" valueType="num">
                                      <p:cBhvr additive="base">
                                        <p:cTn id="3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8" dur="500">
                                          <p:stCondLst>
                                            <p:cond delay="0"/>
                                          </p:stCondLst>
                                        </p:cTn>
                                        <p:tgtEl>
                                          <p:spTgt spid="3"/>
                                        </p:tgtEl>
                                        <p:attrNameLst>
                                          <p:attrName>ppt_y</p:attrName>
                                        </p:attrNameLst>
                                      </p:cBhvr>
                                      <p:tavLst>
                                        <p:tav tm="0">
                                          <p:val>
                                            <p:strVal val="#ppt_y"/>
                                          </p:val>
                                        </p:tav>
                                        <p:tav tm="100000">
                                          <p:val>
                                            <p:strVal val="#ppt_y"/>
                                          </p:val>
                                        </p:tav>
                                      </p:tavLst>
                                    </p:anim>
                                  </p:childTnLst>
                                </p:cTn>
                              </p:par>
                              <p:par>
                                <p:cTn id="329" presetID="2" presetClass="entr" presetSubtype="8" fill="hold" grpId="76" nodeType="withEffect">
                                  <p:stCondLst>
                                    <p:cond delay="0"/>
                                  </p:stCondLst>
                                  <p:childTnLst>
                                    <p:set>
                                      <p:cBhvr>
                                        <p:cTn id="330" dur="1" fill="hold">
                                          <p:stCondLst>
                                            <p:cond delay="0"/>
                                          </p:stCondLst>
                                        </p:cTn>
                                        <p:tgtEl>
                                          <p:spTgt spid="3"/>
                                        </p:tgtEl>
                                        <p:attrNameLst>
                                          <p:attrName>style.visibility</p:attrName>
                                        </p:attrNameLst>
                                      </p:cBhvr>
                                      <p:to>
                                        <p:strVal val="visible"/>
                                      </p:to>
                                    </p:set>
                                    <p:anim calcmode="lin" valueType="num">
                                      <p:cBhvr additive="base">
                                        <p:cTn id="3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32" dur="500">
                                          <p:stCondLst>
                                            <p:cond delay="0"/>
                                          </p:stCondLst>
                                        </p:cTn>
                                        <p:tgtEl>
                                          <p:spTgt spid="3"/>
                                        </p:tgtEl>
                                        <p:attrNameLst>
                                          <p:attrName>ppt_y</p:attrName>
                                        </p:attrNameLst>
                                      </p:cBhvr>
                                      <p:tavLst>
                                        <p:tav tm="0">
                                          <p:val>
                                            <p:strVal val="#ppt_y"/>
                                          </p:val>
                                        </p:tav>
                                        <p:tav tm="100000">
                                          <p:val>
                                            <p:strVal val="#ppt_y"/>
                                          </p:val>
                                        </p:tav>
                                      </p:tavLst>
                                    </p:anim>
                                  </p:childTnLst>
                                </p:cTn>
                              </p:par>
                              <p:par>
                                <p:cTn id="333" presetID="2" presetClass="entr" presetSubtype="8" fill="hold" grpId="77" nodeType="withEffect">
                                  <p:stCondLst>
                                    <p:cond delay="0"/>
                                  </p:stCondLst>
                                  <p:childTnLst>
                                    <p:set>
                                      <p:cBhvr>
                                        <p:cTn id="334" dur="1" fill="hold">
                                          <p:stCondLst>
                                            <p:cond delay="0"/>
                                          </p:stCondLst>
                                        </p:cTn>
                                        <p:tgtEl>
                                          <p:spTgt spid="3"/>
                                        </p:tgtEl>
                                        <p:attrNameLst>
                                          <p:attrName>style.visibility</p:attrName>
                                        </p:attrNameLst>
                                      </p:cBhvr>
                                      <p:to>
                                        <p:strVal val="visible"/>
                                      </p:to>
                                    </p:set>
                                    <p:anim calcmode="lin" valueType="num">
                                      <p:cBhvr additive="base">
                                        <p:cTn id="3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36" dur="500">
                                          <p:stCondLst>
                                            <p:cond delay="0"/>
                                          </p:stCondLst>
                                        </p:cTn>
                                        <p:tgtEl>
                                          <p:spTgt spid="3"/>
                                        </p:tgtEl>
                                        <p:attrNameLst>
                                          <p:attrName>ppt_y</p:attrName>
                                        </p:attrNameLst>
                                      </p:cBhvr>
                                      <p:tavLst>
                                        <p:tav tm="0">
                                          <p:val>
                                            <p:strVal val="#ppt_y"/>
                                          </p:val>
                                        </p:tav>
                                        <p:tav tm="100000">
                                          <p:val>
                                            <p:strVal val="#ppt_y"/>
                                          </p:val>
                                        </p:tav>
                                      </p:tavLst>
                                    </p:anim>
                                  </p:childTnLst>
                                </p:cTn>
                              </p:par>
                              <p:par>
                                <p:cTn id="337" presetID="2" presetClass="entr" presetSubtype="8" fill="hold" grpId="78" nodeType="withEffect">
                                  <p:stCondLst>
                                    <p:cond delay="0"/>
                                  </p:stCondLst>
                                  <p:childTnLst>
                                    <p:set>
                                      <p:cBhvr>
                                        <p:cTn id="338" dur="1" fill="hold">
                                          <p:stCondLst>
                                            <p:cond delay="0"/>
                                          </p:stCondLst>
                                        </p:cTn>
                                        <p:tgtEl>
                                          <p:spTgt spid="3"/>
                                        </p:tgtEl>
                                        <p:attrNameLst>
                                          <p:attrName>style.visibility</p:attrName>
                                        </p:attrNameLst>
                                      </p:cBhvr>
                                      <p:to>
                                        <p:strVal val="visible"/>
                                      </p:to>
                                    </p:set>
                                    <p:anim calcmode="lin" valueType="num">
                                      <p:cBhvr additive="base">
                                        <p:cTn id="3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40" dur="500">
                                          <p:stCondLst>
                                            <p:cond delay="0"/>
                                          </p:stCondLst>
                                        </p:cTn>
                                        <p:tgtEl>
                                          <p:spTgt spid="3"/>
                                        </p:tgtEl>
                                        <p:attrNameLst>
                                          <p:attrName>ppt_y</p:attrName>
                                        </p:attrNameLst>
                                      </p:cBhvr>
                                      <p:tavLst>
                                        <p:tav tm="0">
                                          <p:val>
                                            <p:strVal val="#ppt_y"/>
                                          </p:val>
                                        </p:tav>
                                        <p:tav tm="100000">
                                          <p:val>
                                            <p:strVal val="#ppt_y"/>
                                          </p:val>
                                        </p:tav>
                                      </p:tavLst>
                                    </p:anim>
                                  </p:childTnLst>
                                </p:cTn>
                              </p:par>
                              <p:par>
                                <p:cTn id="341" presetID="2" presetClass="entr" presetSubtype="8" fill="hold" grpId="79" nodeType="withEffect">
                                  <p:stCondLst>
                                    <p:cond delay="0"/>
                                  </p:stCondLst>
                                  <p:childTnLst>
                                    <p:set>
                                      <p:cBhvr>
                                        <p:cTn id="342" dur="1" fill="hold">
                                          <p:stCondLst>
                                            <p:cond delay="0"/>
                                          </p:stCondLst>
                                        </p:cTn>
                                        <p:tgtEl>
                                          <p:spTgt spid="3"/>
                                        </p:tgtEl>
                                        <p:attrNameLst>
                                          <p:attrName>style.visibility</p:attrName>
                                        </p:attrNameLst>
                                      </p:cBhvr>
                                      <p:to>
                                        <p:strVal val="visible"/>
                                      </p:to>
                                    </p:set>
                                    <p:anim calcmode="lin" valueType="num">
                                      <p:cBhvr additive="base">
                                        <p:cTn id="3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44" dur="500">
                                          <p:stCondLst>
                                            <p:cond delay="0"/>
                                          </p:stCondLst>
                                        </p:cTn>
                                        <p:tgtEl>
                                          <p:spTgt spid="3"/>
                                        </p:tgtEl>
                                        <p:attrNameLst>
                                          <p:attrName>ppt_y</p:attrName>
                                        </p:attrNameLst>
                                      </p:cBhvr>
                                      <p:tavLst>
                                        <p:tav tm="0">
                                          <p:val>
                                            <p:strVal val="#ppt_y"/>
                                          </p:val>
                                        </p:tav>
                                        <p:tav tm="100000">
                                          <p:val>
                                            <p:strVal val="#ppt_y"/>
                                          </p:val>
                                        </p:tav>
                                      </p:tavLst>
                                    </p:anim>
                                  </p:childTnLst>
                                </p:cTn>
                              </p:par>
                              <p:par>
                                <p:cTn id="345" presetID="2" presetClass="entr" presetSubtype="8" fill="hold" grpId="80" nodeType="withEffect">
                                  <p:stCondLst>
                                    <p:cond delay="0"/>
                                  </p:stCondLst>
                                  <p:childTnLst>
                                    <p:set>
                                      <p:cBhvr>
                                        <p:cTn id="346" dur="1" fill="hold">
                                          <p:stCondLst>
                                            <p:cond delay="0"/>
                                          </p:stCondLst>
                                        </p:cTn>
                                        <p:tgtEl>
                                          <p:spTgt spid="3"/>
                                        </p:tgtEl>
                                        <p:attrNameLst>
                                          <p:attrName>style.visibility</p:attrName>
                                        </p:attrNameLst>
                                      </p:cBhvr>
                                      <p:to>
                                        <p:strVal val="visible"/>
                                      </p:to>
                                    </p:set>
                                    <p:anim calcmode="lin" valueType="num">
                                      <p:cBhvr additive="base">
                                        <p:cTn id="3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48" dur="500">
                                          <p:stCondLst>
                                            <p:cond delay="0"/>
                                          </p:stCondLst>
                                        </p:cTn>
                                        <p:tgtEl>
                                          <p:spTgt spid="3"/>
                                        </p:tgtEl>
                                        <p:attrNameLst>
                                          <p:attrName>ppt_y</p:attrName>
                                        </p:attrNameLst>
                                      </p:cBhvr>
                                      <p:tavLst>
                                        <p:tav tm="0">
                                          <p:val>
                                            <p:strVal val="#ppt_y"/>
                                          </p:val>
                                        </p:tav>
                                        <p:tav tm="100000">
                                          <p:val>
                                            <p:strVal val="#ppt_y"/>
                                          </p:val>
                                        </p:tav>
                                      </p:tavLst>
                                    </p:anim>
                                  </p:childTnLst>
                                </p:cTn>
                              </p:par>
                              <p:par>
                                <p:cTn id="349" presetID="2" presetClass="entr" presetSubtype="8" fill="hold" grpId="81" nodeType="withEffect">
                                  <p:stCondLst>
                                    <p:cond delay="0"/>
                                  </p:stCondLst>
                                  <p:childTnLst>
                                    <p:set>
                                      <p:cBhvr>
                                        <p:cTn id="350" dur="1" fill="hold">
                                          <p:stCondLst>
                                            <p:cond delay="0"/>
                                          </p:stCondLst>
                                        </p:cTn>
                                        <p:tgtEl>
                                          <p:spTgt spid="3"/>
                                        </p:tgtEl>
                                        <p:attrNameLst>
                                          <p:attrName>style.visibility</p:attrName>
                                        </p:attrNameLst>
                                      </p:cBhvr>
                                      <p:to>
                                        <p:strVal val="visible"/>
                                      </p:to>
                                    </p:set>
                                    <p:anim calcmode="lin" valueType="num">
                                      <p:cBhvr additive="base">
                                        <p:cTn id="3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52" dur="500">
                                          <p:stCondLst>
                                            <p:cond delay="0"/>
                                          </p:stCondLst>
                                        </p:cTn>
                                        <p:tgtEl>
                                          <p:spTgt spid="3"/>
                                        </p:tgtEl>
                                        <p:attrNameLst>
                                          <p:attrName>ppt_y</p:attrName>
                                        </p:attrNameLst>
                                      </p:cBhvr>
                                      <p:tavLst>
                                        <p:tav tm="0">
                                          <p:val>
                                            <p:strVal val="#ppt_y"/>
                                          </p:val>
                                        </p:tav>
                                        <p:tav tm="100000">
                                          <p:val>
                                            <p:strVal val="#ppt_y"/>
                                          </p:val>
                                        </p:tav>
                                      </p:tavLst>
                                    </p:anim>
                                  </p:childTnLst>
                                </p:cTn>
                              </p:par>
                              <p:par>
                                <p:cTn id="353" presetID="2" presetClass="entr" presetSubtype="8" fill="hold" grpId="82" nodeType="withEffect">
                                  <p:stCondLst>
                                    <p:cond delay="0"/>
                                  </p:stCondLst>
                                  <p:childTnLst>
                                    <p:set>
                                      <p:cBhvr>
                                        <p:cTn id="354" dur="1" fill="hold">
                                          <p:stCondLst>
                                            <p:cond delay="0"/>
                                          </p:stCondLst>
                                        </p:cTn>
                                        <p:tgtEl>
                                          <p:spTgt spid="3"/>
                                        </p:tgtEl>
                                        <p:attrNameLst>
                                          <p:attrName>style.visibility</p:attrName>
                                        </p:attrNameLst>
                                      </p:cBhvr>
                                      <p:to>
                                        <p:strVal val="visible"/>
                                      </p:to>
                                    </p:set>
                                    <p:anim calcmode="lin" valueType="num">
                                      <p:cBhvr additive="base">
                                        <p:cTn id="3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56" dur="500">
                                          <p:stCondLst>
                                            <p:cond delay="0"/>
                                          </p:stCondLst>
                                        </p:cTn>
                                        <p:tgtEl>
                                          <p:spTgt spid="3"/>
                                        </p:tgtEl>
                                        <p:attrNameLst>
                                          <p:attrName>ppt_y</p:attrName>
                                        </p:attrNameLst>
                                      </p:cBhvr>
                                      <p:tavLst>
                                        <p:tav tm="0">
                                          <p:val>
                                            <p:strVal val="#ppt_y"/>
                                          </p:val>
                                        </p:tav>
                                        <p:tav tm="100000">
                                          <p:val>
                                            <p:strVal val="#ppt_y"/>
                                          </p:val>
                                        </p:tav>
                                      </p:tavLst>
                                    </p:anim>
                                  </p:childTnLst>
                                </p:cTn>
                              </p:par>
                              <p:par>
                                <p:cTn id="357" presetID="2" presetClass="entr" presetSubtype="8" fill="hold" grpId="83" nodeType="withEffect">
                                  <p:stCondLst>
                                    <p:cond delay="0"/>
                                  </p:stCondLst>
                                  <p:childTnLst>
                                    <p:set>
                                      <p:cBhvr>
                                        <p:cTn id="358" dur="1" fill="hold">
                                          <p:stCondLst>
                                            <p:cond delay="0"/>
                                          </p:stCondLst>
                                        </p:cTn>
                                        <p:tgtEl>
                                          <p:spTgt spid="3"/>
                                        </p:tgtEl>
                                        <p:attrNameLst>
                                          <p:attrName>style.visibility</p:attrName>
                                        </p:attrNameLst>
                                      </p:cBhvr>
                                      <p:to>
                                        <p:strVal val="visible"/>
                                      </p:to>
                                    </p:set>
                                    <p:anim calcmode="lin" valueType="num">
                                      <p:cBhvr additive="base">
                                        <p:cTn id="3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0" dur="500">
                                          <p:stCondLst>
                                            <p:cond delay="0"/>
                                          </p:stCondLst>
                                        </p:cTn>
                                        <p:tgtEl>
                                          <p:spTgt spid="3"/>
                                        </p:tgtEl>
                                        <p:attrNameLst>
                                          <p:attrName>ppt_y</p:attrName>
                                        </p:attrNameLst>
                                      </p:cBhvr>
                                      <p:tavLst>
                                        <p:tav tm="0">
                                          <p:val>
                                            <p:strVal val="#ppt_y"/>
                                          </p:val>
                                        </p:tav>
                                        <p:tav tm="100000">
                                          <p:val>
                                            <p:strVal val="#ppt_y"/>
                                          </p:val>
                                        </p:tav>
                                      </p:tavLst>
                                    </p:anim>
                                  </p:childTnLst>
                                </p:cTn>
                              </p:par>
                              <p:par>
                                <p:cTn id="361" presetID="2" presetClass="entr" presetSubtype="8" fill="hold" grpId="84" nodeType="withEffect">
                                  <p:stCondLst>
                                    <p:cond delay="0"/>
                                  </p:stCondLst>
                                  <p:childTnLst>
                                    <p:set>
                                      <p:cBhvr>
                                        <p:cTn id="362" dur="1" fill="hold">
                                          <p:stCondLst>
                                            <p:cond delay="0"/>
                                          </p:stCondLst>
                                        </p:cTn>
                                        <p:tgtEl>
                                          <p:spTgt spid="3"/>
                                        </p:tgtEl>
                                        <p:attrNameLst>
                                          <p:attrName>style.visibility</p:attrName>
                                        </p:attrNameLst>
                                      </p:cBhvr>
                                      <p:to>
                                        <p:strVal val="visible"/>
                                      </p:to>
                                    </p:set>
                                    <p:anim calcmode="lin" valueType="num">
                                      <p:cBhvr additive="base">
                                        <p:cTn id="3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4" dur="500">
                                          <p:stCondLst>
                                            <p:cond delay="0"/>
                                          </p:stCondLst>
                                        </p:cTn>
                                        <p:tgtEl>
                                          <p:spTgt spid="3"/>
                                        </p:tgtEl>
                                        <p:attrNameLst>
                                          <p:attrName>ppt_y</p:attrName>
                                        </p:attrNameLst>
                                      </p:cBhvr>
                                      <p:tavLst>
                                        <p:tav tm="0">
                                          <p:val>
                                            <p:strVal val="#ppt_y"/>
                                          </p:val>
                                        </p:tav>
                                        <p:tav tm="100000">
                                          <p:val>
                                            <p:strVal val="#ppt_y"/>
                                          </p:val>
                                        </p:tav>
                                      </p:tavLst>
                                    </p:anim>
                                  </p:childTnLst>
                                </p:cTn>
                              </p:par>
                              <p:par>
                                <p:cTn id="365" presetID="2" presetClass="entr" presetSubtype="8" fill="hold" grpId="85" nodeType="withEffect">
                                  <p:stCondLst>
                                    <p:cond delay="0"/>
                                  </p:stCondLst>
                                  <p:childTnLst>
                                    <p:set>
                                      <p:cBhvr>
                                        <p:cTn id="366" dur="1" fill="hold">
                                          <p:stCondLst>
                                            <p:cond delay="0"/>
                                          </p:stCondLst>
                                        </p:cTn>
                                        <p:tgtEl>
                                          <p:spTgt spid="3"/>
                                        </p:tgtEl>
                                        <p:attrNameLst>
                                          <p:attrName>style.visibility</p:attrName>
                                        </p:attrNameLst>
                                      </p:cBhvr>
                                      <p:to>
                                        <p:strVal val="visible"/>
                                      </p:to>
                                    </p:set>
                                    <p:anim calcmode="lin" valueType="num">
                                      <p:cBhvr additive="base">
                                        <p:cTn id="3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8" dur="500">
                                          <p:stCondLst>
                                            <p:cond delay="0"/>
                                          </p:stCondLst>
                                        </p:cTn>
                                        <p:tgtEl>
                                          <p:spTgt spid="3"/>
                                        </p:tgtEl>
                                        <p:attrNameLst>
                                          <p:attrName>ppt_y</p:attrName>
                                        </p:attrNameLst>
                                      </p:cBhvr>
                                      <p:tavLst>
                                        <p:tav tm="0">
                                          <p:val>
                                            <p:strVal val="#ppt_y"/>
                                          </p:val>
                                        </p:tav>
                                        <p:tav tm="100000">
                                          <p:val>
                                            <p:strVal val="#ppt_y"/>
                                          </p:val>
                                        </p:tav>
                                      </p:tavLst>
                                    </p:anim>
                                  </p:childTnLst>
                                </p:cTn>
                              </p:par>
                              <p:par>
                                <p:cTn id="369" presetID="2" presetClass="entr" presetSubtype="8" fill="hold" grpId="86" nodeType="withEffect">
                                  <p:stCondLst>
                                    <p:cond delay="0"/>
                                  </p:stCondLst>
                                  <p:childTnLst>
                                    <p:set>
                                      <p:cBhvr>
                                        <p:cTn id="370" dur="1" fill="hold">
                                          <p:stCondLst>
                                            <p:cond delay="0"/>
                                          </p:stCondLst>
                                        </p:cTn>
                                        <p:tgtEl>
                                          <p:spTgt spid="3"/>
                                        </p:tgtEl>
                                        <p:attrNameLst>
                                          <p:attrName>style.visibility</p:attrName>
                                        </p:attrNameLst>
                                      </p:cBhvr>
                                      <p:to>
                                        <p:strVal val="visible"/>
                                      </p:to>
                                    </p:set>
                                    <p:anim calcmode="lin" valueType="num">
                                      <p:cBhvr additive="base">
                                        <p:cTn id="3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72" dur="500">
                                          <p:stCondLst>
                                            <p:cond delay="0"/>
                                          </p:stCondLst>
                                        </p:cTn>
                                        <p:tgtEl>
                                          <p:spTgt spid="3"/>
                                        </p:tgtEl>
                                        <p:attrNameLst>
                                          <p:attrName>ppt_y</p:attrName>
                                        </p:attrNameLst>
                                      </p:cBhvr>
                                      <p:tavLst>
                                        <p:tav tm="0">
                                          <p:val>
                                            <p:strVal val="#ppt_y"/>
                                          </p:val>
                                        </p:tav>
                                        <p:tav tm="100000">
                                          <p:val>
                                            <p:strVal val="#ppt_y"/>
                                          </p:val>
                                        </p:tav>
                                      </p:tavLst>
                                    </p:anim>
                                  </p:childTnLst>
                                </p:cTn>
                              </p:par>
                              <p:par>
                                <p:cTn id="373" presetID="2" presetClass="entr" presetSubtype="8" fill="hold" grpId="87" nodeType="withEffect">
                                  <p:stCondLst>
                                    <p:cond delay="0"/>
                                  </p:stCondLst>
                                  <p:childTnLst>
                                    <p:set>
                                      <p:cBhvr>
                                        <p:cTn id="374" dur="1" fill="hold">
                                          <p:stCondLst>
                                            <p:cond delay="0"/>
                                          </p:stCondLst>
                                        </p:cTn>
                                        <p:tgtEl>
                                          <p:spTgt spid="3"/>
                                        </p:tgtEl>
                                        <p:attrNameLst>
                                          <p:attrName>style.visibility</p:attrName>
                                        </p:attrNameLst>
                                      </p:cBhvr>
                                      <p:to>
                                        <p:strVal val="visible"/>
                                      </p:to>
                                    </p:set>
                                    <p:anim calcmode="lin" valueType="num">
                                      <p:cBhvr additive="base">
                                        <p:cTn id="3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76" dur="500">
                                          <p:stCondLst>
                                            <p:cond delay="0"/>
                                          </p:stCondLst>
                                        </p:cTn>
                                        <p:tgtEl>
                                          <p:spTgt spid="3"/>
                                        </p:tgtEl>
                                        <p:attrNameLst>
                                          <p:attrName>ppt_y</p:attrName>
                                        </p:attrNameLst>
                                      </p:cBhvr>
                                      <p:tavLst>
                                        <p:tav tm="0">
                                          <p:val>
                                            <p:strVal val="#ppt_y"/>
                                          </p:val>
                                        </p:tav>
                                        <p:tav tm="100000">
                                          <p:val>
                                            <p:strVal val="#ppt_y"/>
                                          </p:val>
                                        </p:tav>
                                      </p:tavLst>
                                    </p:anim>
                                  </p:childTnLst>
                                </p:cTn>
                              </p:par>
                              <p:par>
                                <p:cTn id="377" presetID="2" presetClass="entr" presetSubtype="2" fill="hold" grpId="0" nodeType="withEffect">
                                  <p:stCondLst>
                                    <p:cond delay="0"/>
                                  </p:stCondLst>
                                  <p:childTnLst>
                                    <p:set>
                                      <p:cBhvr>
                                        <p:cTn id="378" dur="1" fill="hold">
                                          <p:stCondLst>
                                            <p:cond delay="0"/>
                                          </p:stCondLst>
                                        </p:cTn>
                                        <p:tgtEl>
                                          <p:spTgt spid="41"/>
                                        </p:tgtEl>
                                        <p:attrNameLst>
                                          <p:attrName>style.visibility</p:attrName>
                                        </p:attrNameLst>
                                      </p:cBhvr>
                                      <p:to>
                                        <p:strVal val="visible"/>
                                      </p:to>
                                    </p:set>
                                    <p:anim calcmode="lin" valueType="num">
                                      <p:cBhvr additive="base">
                                        <p:cTn id="379" dur="500">
                                          <p:stCondLst>
                                            <p:cond delay="0"/>
                                          </p:stCondLst>
                                        </p:cTn>
                                        <p:tgtEl>
                                          <p:spTgt spid="41"/>
                                        </p:tgtEl>
                                        <p:attrNameLst>
                                          <p:attrName>ppt_x</p:attrName>
                                        </p:attrNameLst>
                                      </p:cBhvr>
                                      <p:tavLst>
                                        <p:tav tm="0">
                                          <p:val>
                                            <p:strVal val="1+#ppt_w/2"/>
                                          </p:val>
                                        </p:tav>
                                        <p:tav tm="100000">
                                          <p:val>
                                            <p:strVal val="#ppt_x"/>
                                          </p:val>
                                        </p:tav>
                                      </p:tavLst>
                                    </p:anim>
                                    <p:anim calcmode="lin" valueType="num">
                                      <p:cBhvr additive="base">
                                        <p:cTn id="380" dur="500">
                                          <p:stCondLst>
                                            <p:cond delay="0"/>
                                          </p:stCondLst>
                                        </p:cTn>
                                        <p:tgtEl>
                                          <p:spTgt spid="41"/>
                                        </p:tgtEl>
                                        <p:attrNameLst>
                                          <p:attrName>ppt_y</p:attrName>
                                        </p:attrNameLst>
                                      </p:cBhvr>
                                      <p:tavLst>
                                        <p:tav tm="0">
                                          <p:val>
                                            <p:strVal val="#ppt_y"/>
                                          </p:val>
                                        </p:tav>
                                        <p:tav tm="100000">
                                          <p:val>
                                            <p:strVal val="#ppt_y"/>
                                          </p:val>
                                        </p:tav>
                                      </p:tavLst>
                                    </p:anim>
                                  </p:childTnLst>
                                </p:cTn>
                              </p:par>
                              <p:par>
                                <p:cTn id="381" presetID="2" presetClass="entr" presetSubtype="2" fill="hold" grpId="1" nodeType="withEffect">
                                  <p:stCondLst>
                                    <p:cond delay="0"/>
                                  </p:stCondLst>
                                  <p:childTnLst>
                                    <p:set>
                                      <p:cBhvr>
                                        <p:cTn id="382" dur="1" fill="hold">
                                          <p:stCondLst>
                                            <p:cond delay="0"/>
                                          </p:stCondLst>
                                        </p:cTn>
                                        <p:tgtEl>
                                          <p:spTgt spid="41"/>
                                        </p:tgtEl>
                                        <p:attrNameLst>
                                          <p:attrName>style.visibility</p:attrName>
                                        </p:attrNameLst>
                                      </p:cBhvr>
                                      <p:to>
                                        <p:strVal val="visible"/>
                                      </p:to>
                                    </p:set>
                                    <p:anim calcmode="lin" valueType="num">
                                      <p:cBhvr additive="base">
                                        <p:cTn id="383" dur="500">
                                          <p:stCondLst>
                                            <p:cond delay="0"/>
                                          </p:stCondLst>
                                        </p:cTn>
                                        <p:tgtEl>
                                          <p:spTgt spid="41"/>
                                        </p:tgtEl>
                                        <p:attrNameLst>
                                          <p:attrName>ppt_x</p:attrName>
                                        </p:attrNameLst>
                                      </p:cBhvr>
                                      <p:tavLst>
                                        <p:tav tm="0">
                                          <p:val>
                                            <p:strVal val="1+#ppt_w/2"/>
                                          </p:val>
                                        </p:tav>
                                        <p:tav tm="100000">
                                          <p:val>
                                            <p:strVal val="#ppt_x"/>
                                          </p:val>
                                        </p:tav>
                                      </p:tavLst>
                                    </p:anim>
                                    <p:anim calcmode="lin" valueType="num">
                                      <p:cBhvr additive="base">
                                        <p:cTn id="384" dur="500">
                                          <p:stCondLst>
                                            <p:cond delay="0"/>
                                          </p:stCondLst>
                                        </p:cTn>
                                        <p:tgtEl>
                                          <p:spTgt spid="41"/>
                                        </p:tgtEl>
                                        <p:attrNameLst>
                                          <p:attrName>ppt_y</p:attrName>
                                        </p:attrNameLst>
                                      </p:cBhvr>
                                      <p:tavLst>
                                        <p:tav tm="0">
                                          <p:val>
                                            <p:strVal val="#ppt_y"/>
                                          </p:val>
                                        </p:tav>
                                        <p:tav tm="100000">
                                          <p:val>
                                            <p:strVal val="#ppt_y"/>
                                          </p:val>
                                        </p:tav>
                                      </p:tavLst>
                                    </p:anim>
                                  </p:childTnLst>
                                </p:cTn>
                              </p:par>
                              <p:par>
                                <p:cTn id="385" presetID="2" presetClass="entr" presetSubtype="2" fill="hold" grpId="2" nodeType="withEffect">
                                  <p:stCondLst>
                                    <p:cond delay="0"/>
                                  </p:stCondLst>
                                  <p:childTnLst>
                                    <p:set>
                                      <p:cBhvr>
                                        <p:cTn id="386" dur="1" fill="hold">
                                          <p:stCondLst>
                                            <p:cond delay="0"/>
                                          </p:stCondLst>
                                        </p:cTn>
                                        <p:tgtEl>
                                          <p:spTgt spid="41"/>
                                        </p:tgtEl>
                                        <p:attrNameLst>
                                          <p:attrName>style.visibility</p:attrName>
                                        </p:attrNameLst>
                                      </p:cBhvr>
                                      <p:to>
                                        <p:strVal val="visible"/>
                                      </p:to>
                                    </p:set>
                                    <p:anim calcmode="lin" valueType="num">
                                      <p:cBhvr additive="base">
                                        <p:cTn id="387" dur="500">
                                          <p:stCondLst>
                                            <p:cond delay="0"/>
                                          </p:stCondLst>
                                        </p:cTn>
                                        <p:tgtEl>
                                          <p:spTgt spid="41"/>
                                        </p:tgtEl>
                                        <p:attrNameLst>
                                          <p:attrName>ppt_x</p:attrName>
                                        </p:attrNameLst>
                                      </p:cBhvr>
                                      <p:tavLst>
                                        <p:tav tm="0">
                                          <p:val>
                                            <p:strVal val="1+#ppt_w/2"/>
                                          </p:val>
                                        </p:tav>
                                        <p:tav tm="100000">
                                          <p:val>
                                            <p:strVal val="#ppt_x"/>
                                          </p:val>
                                        </p:tav>
                                      </p:tavLst>
                                    </p:anim>
                                    <p:anim calcmode="lin" valueType="num">
                                      <p:cBhvr additive="base">
                                        <p:cTn id="388" dur="500">
                                          <p:stCondLst>
                                            <p:cond delay="0"/>
                                          </p:stCondLst>
                                        </p:cTn>
                                        <p:tgtEl>
                                          <p:spTgt spid="41"/>
                                        </p:tgtEl>
                                        <p:attrNameLst>
                                          <p:attrName>ppt_y</p:attrName>
                                        </p:attrNameLst>
                                      </p:cBhvr>
                                      <p:tavLst>
                                        <p:tav tm="0">
                                          <p:val>
                                            <p:strVal val="#ppt_y"/>
                                          </p:val>
                                        </p:tav>
                                        <p:tav tm="100000">
                                          <p:val>
                                            <p:strVal val="#ppt_y"/>
                                          </p:val>
                                        </p:tav>
                                      </p:tavLst>
                                    </p:anim>
                                  </p:childTnLst>
                                </p:cTn>
                              </p:par>
                              <p:par>
                                <p:cTn id="389" presetID="2" presetClass="entr" presetSubtype="2" fill="hold" grpId="3" nodeType="withEffect">
                                  <p:stCondLst>
                                    <p:cond delay="0"/>
                                  </p:stCondLst>
                                  <p:childTnLst>
                                    <p:set>
                                      <p:cBhvr>
                                        <p:cTn id="390" dur="1" fill="hold">
                                          <p:stCondLst>
                                            <p:cond delay="0"/>
                                          </p:stCondLst>
                                        </p:cTn>
                                        <p:tgtEl>
                                          <p:spTgt spid="41"/>
                                        </p:tgtEl>
                                        <p:attrNameLst>
                                          <p:attrName>style.visibility</p:attrName>
                                        </p:attrNameLst>
                                      </p:cBhvr>
                                      <p:to>
                                        <p:strVal val="visible"/>
                                      </p:to>
                                    </p:set>
                                    <p:anim calcmode="lin" valueType="num">
                                      <p:cBhvr additive="base">
                                        <p:cTn id="391" dur="500">
                                          <p:stCondLst>
                                            <p:cond delay="0"/>
                                          </p:stCondLst>
                                        </p:cTn>
                                        <p:tgtEl>
                                          <p:spTgt spid="41"/>
                                        </p:tgtEl>
                                        <p:attrNameLst>
                                          <p:attrName>ppt_x</p:attrName>
                                        </p:attrNameLst>
                                      </p:cBhvr>
                                      <p:tavLst>
                                        <p:tav tm="0">
                                          <p:val>
                                            <p:strVal val="1+#ppt_w/2"/>
                                          </p:val>
                                        </p:tav>
                                        <p:tav tm="100000">
                                          <p:val>
                                            <p:strVal val="#ppt_x"/>
                                          </p:val>
                                        </p:tav>
                                      </p:tavLst>
                                    </p:anim>
                                    <p:anim calcmode="lin" valueType="num">
                                      <p:cBhvr additive="base">
                                        <p:cTn id="392" dur="500">
                                          <p:stCondLst>
                                            <p:cond delay="0"/>
                                          </p:stCondLst>
                                        </p:cTn>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3" grpId="4" animBg="1"/>
      <p:bldP spid="3" grpId="5"/>
      <p:bldP spid="3" grpId="6" animBg="1"/>
      <p:bldP spid="3" grpId="7"/>
      <p:bldP spid="3" grpId="8" animBg="1"/>
      <p:bldP spid="3" grpId="9"/>
      <p:bldP spid="3" grpId="10" animBg="1"/>
      <p:bldP spid="3" grpId="11"/>
      <p:bldP spid="3" grpId="12" animBg="1"/>
      <p:bldP spid="3" grpId="13"/>
      <p:bldP spid="3" grpId="14" animBg="1"/>
      <p:bldP spid="3" grpId="15"/>
      <p:bldP spid="3" grpId="16" animBg="1"/>
      <p:bldP spid="3" grpId="17"/>
      <p:bldP spid="3" grpId="18" animBg="1"/>
      <p:bldP spid="3" grpId="19"/>
      <p:bldP spid="3" grpId="20" animBg="1"/>
      <p:bldP spid="3" grpId="21"/>
      <p:bldP spid="3" grpId="22" animBg="1"/>
      <p:bldP spid="3" grpId="23"/>
      <p:bldP spid="3" grpId="24" animBg="1"/>
      <p:bldP spid="3" grpId="25"/>
      <p:bldP spid="3" grpId="26" animBg="1"/>
      <p:bldP spid="3" grpId="27"/>
      <p:bldP spid="3" grpId="28" animBg="1"/>
      <p:bldP spid="3" grpId="29"/>
      <p:bldP spid="3" grpId="30" animBg="1"/>
      <p:bldP spid="3" grpId="31"/>
      <p:bldP spid="3" grpId="32" animBg="1"/>
      <p:bldP spid="3" grpId="33"/>
      <p:bldP spid="3" grpId="34" animBg="1"/>
      <p:bldP spid="3" grpId="35"/>
      <p:bldP spid="3" grpId="36" animBg="1"/>
      <p:bldP spid="3" grpId="37"/>
      <p:bldP spid="3" grpId="38" animBg="1"/>
      <p:bldP spid="3" grpId="39"/>
      <p:bldP spid="3" grpId="40" animBg="1"/>
      <p:bldP spid="3" grpId="41"/>
      <p:bldP spid="3" grpId="42" animBg="1"/>
      <p:bldP spid="3" grpId="43"/>
      <p:bldP spid="3" grpId="44" animBg="1"/>
      <p:bldP spid="3" grpId="45"/>
      <p:bldP spid="3" grpId="46" animBg="1"/>
      <p:bldP spid="3" grpId="47"/>
      <p:bldP spid="3" grpId="48" animBg="1"/>
      <p:bldP spid="3" grpId="49"/>
      <p:bldP spid="3" grpId="50" animBg="1"/>
      <p:bldP spid="3" grpId="51"/>
      <p:bldP spid="3" grpId="52" animBg="1"/>
      <p:bldP spid="3" grpId="53"/>
      <p:bldP spid="3" grpId="54" animBg="1"/>
      <p:bldP spid="3" grpId="55"/>
      <p:bldP spid="3" grpId="56" animBg="1"/>
      <p:bldP spid="3" grpId="57"/>
      <p:bldP spid="3" grpId="58" animBg="1"/>
      <p:bldP spid="3" grpId="59"/>
      <p:bldP spid="3" grpId="60" animBg="1"/>
      <p:bldP spid="3" grpId="61"/>
      <p:bldP spid="3" grpId="62" animBg="1"/>
      <p:bldP spid="3" grpId="63"/>
      <p:bldP spid="3" grpId="64" animBg="1"/>
      <p:bldP spid="3" grpId="65"/>
      <p:bldP spid="3" grpId="66" animBg="1"/>
      <p:bldP spid="3" grpId="67"/>
      <p:bldP spid="3" grpId="68" animBg="1"/>
      <p:bldP spid="3" grpId="69"/>
      <p:bldP spid="3" grpId="70" animBg="1"/>
      <p:bldP spid="3" grpId="71"/>
      <p:bldP spid="3" grpId="72" animBg="1"/>
      <p:bldP spid="3" grpId="73"/>
      <p:bldP spid="3" grpId="74" animBg="1"/>
      <p:bldP spid="3" grpId="75"/>
      <p:bldP spid="3" grpId="76" animBg="1"/>
      <p:bldP spid="3" grpId="77"/>
      <p:bldP spid="3" grpId="78" animBg="1"/>
      <p:bldP spid="3" grpId="79"/>
      <p:bldP spid="3" grpId="80" animBg="1"/>
      <p:bldP spid="3" grpId="81"/>
      <p:bldP spid="3" grpId="82" animBg="1"/>
      <p:bldP spid="3" grpId="83"/>
      <p:bldP spid="3" grpId="84" animBg="1"/>
      <p:bldP spid="3" grpId="85"/>
      <p:bldP spid="3" grpId="86" animBg="1"/>
      <p:bldP spid="3" grpId="87"/>
      <p:bldP spid="37" grpId="0" animBg="1"/>
      <p:bldP spid="37" grpId="1"/>
      <p:bldP spid="37" grpId="2" animBg="1"/>
      <p:bldP spid="37" grpId="3"/>
      <p:bldP spid="41" grpId="0" animBg="1"/>
      <p:bldP spid="41" grpId="1"/>
      <p:bldP spid="41" grpId="2" animBg="1"/>
      <p:bldP spid="41" grpId="3"/>
    </p:bldLst>
  </p:timing>
</p:sld>
</file>

<file path=ppt/slides/slide35.xml><?xml version="1.0" encoding="utf-8"?>
<p:sld xmlns:a="http://schemas.openxmlformats.org/drawingml/2006/main" xmlns:r="http://schemas.openxmlformats.org/officeDocument/2006/relationships" xmlns:p="http://schemas.openxmlformats.org/presentationml/2006/main">
  <p:cSld name="slide34">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9B5CADB7-39C1-4515-AD1D-17870C79452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D8DF00C-FF63-4023-9143-B7AF233E0ACB}"/>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9D740267-6AB6-41A9-8062-BB93F5B616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F1F390B-589B-4083-AA52-324FA2206E88}"/>
              </a:ext>
            </a:extLst>
          </p:cNvPr>
          <p:cNvGrpSpPr/>
          <p:nvPr/>
        </p:nvGrpSpPr>
        <p:grpSpPr>
          <a:xfrm>
            <a:off x="954613" y="165561"/>
            <a:ext cx="10524813" cy="1309034"/>
            <a:chOff x="1049651" y="221381"/>
            <a:chExt cx="6380552" cy="1309034"/>
          </a:xfrm>
        </p:grpSpPr>
        <p:sp>
          <p:nvSpPr>
            <p:cNvPr id="4" name="Title 1">
              <a:extLst>
                <a:ext uri="{4ECCA04B-AE35-4AB7-AF8E-656CE8521B8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3625CB-049F-4C6C-975B-BA8E4A2ADF8C}"/>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Data collection &amp; Model Training</a:t>
              </a:r>
            </a:p>
          </p:txBody>
        </p:sp>
        <p:cxnSp>
          <p:nvCxnSpPr>
            <p:cNvPr id="5" name="Straight Connector 5">
              <a:extLst>
                <a:ext uri="{EE21B6EE-8991-4FA2-A103-380843E9606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DDD156-93CF-4F6D-864B-FBB96F39CF1E}"/>
                </a:ext>
              </a:extLst>
            </p:cNvPr>
            <p:cNvCxnSpPr/>
            <p:nvPr/>
          </p:nvCxnSpPr>
          <p:spPr>
            <a:xfrm>
              <a:off x="1116202" y="994718"/>
              <a:ext cx="856701" cy="0"/>
            </a:xfrm>
            <a:prstGeom prst="line">
              <a:avLst/>
            </a:prstGeom>
          </p:spPr>
          <p:style>
            <a:lnRef idx="3">
              <a:schemeClr val="accent1"/>
            </a:lnRef>
            <a:fillRef idx="0">
              <a:schemeClr val="accent1"/>
            </a:fillRef>
            <a:effectRef idx="0">
              <a:schemeClr val="accent1"/>
            </a:effectRef>
            <a:fontRef idx="minor">
              <a:schemeClr val="tx1"/>
            </a:fontRef>
          </p:style>
        </p:cxnSp>
      </p:grpSp>
      <p:pic>
        <p:nvPicPr>
          <p:cNvPr id="6" name="Picture 22" descr="A screenshot of a computer program&#10;&#10;AI-generated content may be incorrect.">
            <a:extLst>
              <a:ext uri="{50BA2236-90CA-4047-8F11-1641F2A029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7A3DC0C-3623-4C08-AAB7-10365A560E18}"/>
              </a:ext>
            </a:extLst>
          </p:cNvPr>
          <p:cNvPicPr>
            <a:picLocks noChangeAspect="1"/>
          </p:cNvPicPr>
          <p:nvPr/>
        </p:nvPicPr>
        <p:blipFill>
          <a:blip r:embed="rId2"/>
          <a:stretch>
            <a:fillRect/>
          </a:stretch>
        </p:blipFill>
        <p:spPr>
          <a:xfrm>
            <a:off x="136823" y="1039798"/>
            <a:ext cx="4086665" cy="3440187"/>
          </a:xfrm>
          <a:prstGeom prst="rect">
            <a:avLst/>
          </a:prstGeom>
          <a:noFill/>
        </p:spPr>
      </p:pic>
      <p:pic>
        <p:nvPicPr>
          <p:cNvPr id="7" name="Content Placeholder 10" descr="A screenshot of a phone&#10;&#10;AI-generated content may be incorrect.">
            <a:extLst>
              <a:ext uri="{555D1BAA-E8FF-483D-A56B-18CB4DF7B7F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6AD5CF-2E19-4F4B-BF7D-21DDE7A8F357}"/>
              </a:ext>
            </a:extLst>
          </p:cNvPr>
          <p:cNvPicPr>
            <a:picLocks noGrp="1" noChangeAspect="1"/>
          </p:cNvPicPr>
          <p:nvPr>
            <p:ph idx="1"/>
          </p:nvPr>
        </p:nvPicPr>
        <p:blipFill>
          <a:blip r:embed="rId3"/>
          <a:srcRect b="19652"/>
          <a:stretch>
            <a:fillRect/>
          </a:stretch>
        </p:blipFill>
        <p:spPr>
          <a:xfrm>
            <a:off x="10252235" y="1085661"/>
            <a:ext cx="1051442" cy="1933003"/>
          </a:xfrm>
          <a:noFill/>
        </p:spPr>
      </p:pic>
      <p:pic>
        <p:nvPicPr>
          <p:cNvPr id="8" name="Picture 20" descr="A screenshot of a computer code&#10;&#10;AI-generated content may be incorrect.">
            <a:extLst>
              <a:ext uri="{C1558AB6-2807-45F6-87A8-C07B8D5EB26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99E173-1357-4451-8ED2-200301CE94ED}"/>
              </a:ext>
            </a:extLst>
          </p:cNvPr>
          <p:cNvPicPr>
            <a:picLocks noChangeAspect="1"/>
          </p:cNvPicPr>
          <p:nvPr/>
        </p:nvPicPr>
        <p:blipFill>
          <a:blip r:embed="rId4"/>
          <a:stretch>
            <a:fillRect/>
          </a:stretch>
        </p:blipFill>
        <p:spPr>
          <a:xfrm>
            <a:off x="3947847" y="1600068"/>
            <a:ext cx="3932194" cy="3657855"/>
          </a:xfrm>
          <a:prstGeom prst="rect">
            <a:avLst/>
          </a:prstGeom>
          <a:noFill/>
        </p:spPr>
      </p:pic>
      <p:pic>
        <p:nvPicPr>
          <p:cNvPr id="9" name="Picture 14" descr="A computer screen shot of a computer program&#10;&#10;AI-generated content may be incorrect.">
            <a:extLst>
              <a:ext uri="{14407924-ABDC-466C-8515-364BD631F07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E8361FF-5946-40B4-A348-8E5F5374904F}"/>
              </a:ext>
            </a:extLst>
          </p:cNvPr>
          <p:cNvPicPr>
            <a:picLocks noChangeAspect="1"/>
          </p:cNvPicPr>
          <p:nvPr/>
        </p:nvPicPr>
        <p:blipFill>
          <a:blip r:embed="rId5"/>
          <a:stretch>
            <a:fillRect/>
          </a:stretch>
        </p:blipFill>
        <p:spPr>
          <a:xfrm>
            <a:off x="7585864" y="3005974"/>
            <a:ext cx="4192173" cy="3384896"/>
          </a:xfrm>
          <a:prstGeom prst="rect">
            <a:avLst/>
          </a:prstGeom>
          <a:noFill/>
        </p:spPr>
      </p:pic>
      <p:pic>
        <p:nvPicPr>
          <p:cNvPr id="10" name="Picture 12" descr="A screenshot of a computer&#10;&#10;AI-generated content may be incorrect.">
            <a:extLst>
              <a:ext uri="{A1B870A0-1091-4AFA-A8B6-B84615D3FB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754491-81D3-48B8-93AD-971686D0B57B}"/>
              </a:ext>
            </a:extLst>
          </p:cNvPr>
          <p:cNvPicPr>
            <a:picLocks noChangeAspect="1"/>
          </p:cNvPicPr>
          <p:nvPr/>
        </p:nvPicPr>
        <p:blipFill>
          <a:blip r:embed="rId6"/>
          <a:srcRect r="26773" b="34595"/>
          <a:stretch>
            <a:fillRect/>
          </a:stretch>
        </p:blipFill>
        <p:spPr>
          <a:xfrm>
            <a:off x="696835" y="4698422"/>
            <a:ext cx="2763442" cy="1941135"/>
          </a:xfrm>
          <a:prstGeom prst="rect">
            <a:avLst/>
          </a:prstGeom>
          <a:noFill/>
        </p:spPr>
      </p:pic>
      <p:sp>
        <p:nvSpPr>
          <p:cNvPr id="11" name="TextBox 1">
            <a:extLst>
              <a:ext uri="{5CB72777-3426-432C-9AC6-8B0A57C8C67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9DF74EF-9478-4CA3-B107-1C9425631349}"/>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IT21261978 |</a:t>
            </a:r>
            <a:r>
              <a:rPr lang="en-US" sz="1800" spc="5" dirty="0" err="1">
                <a:solidFill>
                  <a:schemeClr val="accent1">
                    <a:lumMod val="50000"/>
                  </a:schemeClr>
                </a:solidFill>
              </a:rPr>
              <a:t>Sriskandarajah</a:t>
            </a:r>
            <a:r>
              <a:rPr lang="en-US" sz="1800" spc="5" dirty="0">
                <a:solidFill>
                  <a:schemeClr val="accent1">
                    <a:lumMod val="50000"/>
                  </a:schemeClr>
                </a:solidFill>
              </a:rPr>
              <a:t> J.P</a:t>
            </a:r>
          </a:p>
        </p:txBody>
      </p:sp>
    </p:spTree>
    <p:extLst>
      <p:ext uri="{D099987B-FC6C-46E5-ACB0-65584751717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stCondLst>
                                            <p:cond delay="0"/>
                                          </p:stCondLst>
                                        </p:cTn>
                                        <p:tgtEl>
                                          <p:spTgt spid="7"/>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stCondLst>
                                            <p:cond delay="0"/>
                                          </p:stCondLst>
                                        </p:cTn>
                                        <p:tgtEl>
                                          <p:spTgt spid="9"/>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40" dur="500">
                                          <p:stCondLst>
                                            <p:cond delay="0"/>
                                          </p:stCondLst>
                                        </p:cTn>
                                        <p:tgtEl>
                                          <p:spTgt spid="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p:stCondLst>
                                            <p:cond delay="0"/>
                                          </p:stCondLst>
                                        </p:cTn>
                                        <p:tgtEl>
                                          <p:spTgt spid="10"/>
                                        </p:tgtEl>
                                        <p:attrNameLst>
                                          <p:attrName>ppt_x</p:attrName>
                                        </p:attrNameLst>
                                      </p:cBhvr>
                                      <p:tavLst>
                                        <p:tav tm="0">
                                          <p:val>
                                            <p:strVal val="0-#ppt_w/2"/>
                                          </p:val>
                                        </p:tav>
                                        <p:tav tm="100000">
                                          <p:val>
                                            <p:strVal val="#ppt_x"/>
                                          </p:val>
                                        </p:tav>
                                      </p:tavLst>
                                    </p:anim>
                                    <p:anim calcmode="lin" valueType="num">
                                      <p:cBhvr additive="base">
                                        <p:cTn id="44" dur="500">
                                          <p:stCondLst>
                                            <p:cond delay="0"/>
                                          </p:stCondLst>
                                        </p:cTn>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7" grpId="0" animBg="1"/>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name="slide35">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D9930E36-9C7C-481F-90D2-FEDD6342002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F435306-8890-4EA4-BF16-4C6CF3304C01}"/>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23720C98-DBD1-4600-BAEB-F1031254D5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04FBBD4-0569-4DC7-A1B4-2B7D8F5E8697}"/>
              </a:ext>
            </a:extLst>
          </p:cNvPr>
          <p:cNvGrpSpPr/>
          <p:nvPr/>
        </p:nvGrpSpPr>
        <p:grpSpPr>
          <a:xfrm>
            <a:off x="555585" y="28770"/>
            <a:ext cx="6380552" cy="1309034"/>
            <a:chOff x="1049651" y="221381"/>
            <a:chExt cx="6380552" cy="1309034"/>
          </a:xfrm>
        </p:grpSpPr>
        <p:sp>
          <p:nvSpPr>
            <p:cNvPr id="4" name="Title 1">
              <a:extLst>
                <a:ext uri="{D2D53B54-1477-496F-BA28-47C05197AEB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BACD017-4167-4429-9CCF-360B34865664}"/>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Model Selection</a:t>
              </a:r>
            </a:p>
          </p:txBody>
        </p:sp>
        <p:cxnSp>
          <p:nvCxnSpPr>
            <p:cNvPr id="5" name="Straight Connector 5">
              <a:extLst>
                <a:ext uri="{EBBB6BC3-5D26-4300-814A-6939EDC710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F545AA-07C5-4BE1-930B-5BE4C8C329D7}"/>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pic>
        <p:nvPicPr>
          <p:cNvPr id="6" name="Picture 8" descr="A graph of a forest confusion matrix&#10;&#10;AI-generated content may be incorrect.">
            <a:extLst>
              <a:ext uri="{C36A3A49-AC4F-46BE-ACC5-8378288E0F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9064268-349F-4411-ABB4-6010E097AD30}"/>
              </a:ext>
            </a:extLst>
          </p:cNvPr>
          <p:cNvPicPr>
            <a:picLocks noChangeAspect="1"/>
          </p:cNvPicPr>
          <p:nvPr/>
        </p:nvPicPr>
        <p:blipFill>
          <a:blip r:embed="rId2"/>
          <a:srcRect r="5309"/>
          <a:stretch>
            <a:fillRect/>
          </a:stretch>
        </p:blipFill>
        <p:spPr>
          <a:xfrm>
            <a:off x="88437" y="857943"/>
            <a:ext cx="3076542" cy="2638902"/>
          </a:xfrm>
          <a:prstGeom prst="rect">
            <a:avLst/>
          </a:prstGeom>
          <a:noFill/>
        </p:spPr>
      </p:pic>
      <p:pic>
        <p:nvPicPr>
          <p:cNvPr id="7" name="Picture 10" descr="A blue squares with white numbers&#10;&#10;AI-generated content may be incorrect.">
            <a:extLst>
              <a:ext uri="{F5DA3059-57FE-49C9-9BE0-418B0236C85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897194-7F3B-42D5-A7A1-120A9509EC27}"/>
              </a:ext>
            </a:extLst>
          </p:cNvPr>
          <p:cNvPicPr>
            <a:picLocks noChangeAspect="1"/>
          </p:cNvPicPr>
          <p:nvPr/>
        </p:nvPicPr>
        <p:blipFill>
          <a:blip r:embed="rId3"/>
          <a:srcRect t="1533" r="7236" b="-1533"/>
          <a:stretch>
            <a:fillRect/>
          </a:stretch>
        </p:blipFill>
        <p:spPr>
          <a:xfrm>
            <a:off x="3483184" y="857943"/>
            <a:ext cx="3134748" cy="2715838"/>
          </a:xfrm>
          <a:prstGeom prst="rect">
            <a:avLst/>
          </a:prstGeom>
          <a:noFill/>
        </p:spPr>
      </p:pic>
      <p:pic>
        <p:nvPicPr>
          <p:cNvPr id="8" name="Picture 14" descr="A screenshot of a computer program&#10;&#10;AI-generated content may be incorrect.">
            <a:extLst>
              <a:ext uri="{0BE5FD62-9CAE-44EE-81B8-A549580304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707494-BD94-4480-BF60-1055C2E90351}"/>
              </a:ext>
            </a:extLst>
          </p:cNvPr>
          <p:cNvPicPr>
            <a:picLocks noChangeAspect="1"/>
          </p:cNvPicPr>
          <p:nvPr/>
        </p:nvPicPr>
        <p:blipFill>
          <a:blip r:embed="rId4"/>
          <a:srcRect r="10385"/>
          <a:stretch>
            <a:fillRect/>
          </a:stretch>
        </p:blipFill>
        <p:spPr>
          <a:xfrm>
            <a:off x="7403284" y="2598719"/>
            <a:ext cx="4664679" cy="2394987"/>
          </a:xfrm>
          <a:prstGeom prst="rect">
            <a:avLst/>
          </a:prstGeom>
          <a:noFill/>
          <a:ln>
            <a:solidFill>
              <a:schemeClr val="accent6">
                <a:lumMod val="75000"/>
              </a:schemeClr>
            </a:solidFill>
          </a:ln>
        </p:spPr>
      </p:pic>
      <p:pic>
        <p:nvPicPr>
          <p:cNvPr id="9" name="Picture 16" descr="A screenshot of a computer program&#10;&#10;AI-generated content may be incorrect.">
            <a:extLst>
              <a:ext uri="{C13C808D-D663-461D-8AB5-30496ACD870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7323E39-076E-49F6-8C5D-25CEEE399D78}"/>
              </a:ext>
            </a:extLst>
          </p:cNvPr>
          <p:cNvPicPr>
            <a:picLocks noChangeAspect="1"/>
          </p:cNvPicPr>
          <p:nvPr/>
        </p:nvPicPr>
        <p:blipFill>
          <a:blip r:embed="rId5"/>
          <a:srcRect r="6819"/>
          <a:stretch>
            <a:fillRect/>
          </a:stretch>
        </p:blipFill>
        <p:spPr>
          <a:xfrm>
            <a:off x="3097543" y="4083231"/>
            <a:ext cx="4617461" cy="2385203"/>
          </a:xfrm>
          <a:prstGeom prst="rect">
            <a:avLst/>
          </a:prstGeom>
          <a:noFill/>
          <a:ln>
            <a:solidFill>
              <a:schemeClr val="accent6">
                <a:lumMod val="75000"/>
              </a:schemeClr>
            </a:solidFill>
          </a:ln>
        </p:spPr>
      </p:pic>
      <p:pic>
        <p:nvPicPr>
          <p:cNvPr id="10" name="Picture 18" descr="A screenshot of a computer program&#10;&#10;AI-generated content may be incorrect.">
            <a:extLst>
              <a:ext uri="{82FD7F08-C1DF-49E4-9AB0-C4B1F76F65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897C99-705C-48C4-90A4-A3C48AA3D226}"/>
              </a:ext>
            </a:extLst>
          </p:cNvPr>
          <p:cNvPicPr>
            <a:picLocks noChangeAspect="1"/>
          </p:cNvPicPr>
          <p:nvPr/>
        </p:nvPicPr>
        <p:blipFill>
          <a:blip r:embed="rId6"/>
          <a:srcRect r="3271"/>
          <a:stretch>
            <a:fillRect/>
          </a:stretch>
        </p:blipFill>
        <p:spPr>
          <a:xfrm>
            <a:off x="7403284" y="113121"/>
            <a:ext cx="4700277" cy="2394987"/>
          </a:xfrm>
          <a:prstGeom prst="rect">
            <a:avLst/>
          </a:prstGeom>
          <a:noFill/>
          <a:ln>
            <a:solidFill>
              <a:schemeClr val="accent6">
                <a:lumMod val="75000"/>
              </a:schemeClr>
            </a:solidFill>
          </a:ln>
        </p:spPr>
      </p:pic>
      <p:pic>
        <p:nvPicPr>
          <p:cNvPr id="11" name="Picture 12" descr="A graph of a logistic regression confusion matrix&#10;&#10;AI-generated content may be incorrect.">
            <a:extLst>
              <a:ext uri="{9DA11C24-2A31-47AA-8AFA-E6CC3D54CF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7102B0-72F2-4AAC-821E-CDBD954C7B63}"/>
              </a:ext>
            </a:extLst>
          </p:cNvPr>
          <p:cNvPicPr>
            <a:picLocks noChangeAspect="1"/>
          </p:cNvPicPr>
          <p:nvPr/>
        </p:nvPicPr>
        <p:blipFill>
          <a:blip r:embed="rId7"/>
          <a:srcRect r="4172"/>
          <a:stretch>
            <a:fillRect/>
          </a:stretch>
        </p:blipFill>
        <p:spPr>
          <a:xfrm>
            <a:off x="0" y="3886405"/>
            <a:ext cx="3006805" cy="2582029"/>
          </a:xfrm>
          <a:prstGeom prst="rect">
            <a:avLst/>
          </a:prstGeom>
          <a:noFill/>
        </p:spPr>
      </p:pic>
      <p:sp>
        <p:nvSpPr>
          <p:cNvPr id="12" name="TextBox 1">
            <a:extLst>
              <a:ext uri="{2FB631B7-05B3-4F79-BE0E-F52958566C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4D939D6-E695-47FC-AA9E-C8DD5B55F02E}"/>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IT21261978 |</a:t>
            </a:r>
            <a:r>
              <a:rPr lang="en-US" sz="1800" spc="5" dirty="0" err="1">
                <a:solidFill>
                  <a:schemeClr val="accent1">
                    <a:lumMod val="50000"/>
                  </a:schemeClr>
                </a:solidFill>
              </a:rPr>
              <a:t>Sriskandarajah</a:t>
            </a:r>
            <a:r>
              <a:rPr lang="en-US" sz="1800" spc="5" dirty="0">
                <a:solidFill>
                  <a:schemeClr val="accent1">
                    <a:lumMod val="50000"/>
                  </a:schemeClr>
                </a:solidFill>
              </a:rPr>
              <a:t> J.P</a:t>
            </a:r>
          </a:p>
        </p:txBody>
      </p:sp>
    </p:spTree>
    <p:extLst>
      <p:ext uri="{D5995B41-F6B3-4CBE-8DF2-568B49C8349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stCondLst>
                                            <p:cond delay="0"/>
                                          </p:stCondLst>
                                        </p:cTn>
                                        <p:tgtEl>
                                          <p:spTgt spid="7"/>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stCondLst>
                                            <p:cond delay="0"/>
                                          </p:stCondLst>
                                        </p:cTn>
                                        <p:tgtEl>
                                          <p:spTgt spid="11"/>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1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40" dur="500">
                                          <p:stCondLst>
                                            <p:cond delay="0"/>
                                          </p:stCondLst>
                                        </p:cTn>
                                        <p:tgtEl>
                                          <p:spTgt spid="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p:stCondLst>
                                            <p:cond delay="0"/>
                                          </p:stCondLst>
                                        </p:cTn>
                                        <p:tgtEl>
                                          <p:spTgt spid="10"/>
                                        </p:tgtEl>
                                        <p:attrNameLst>
                                          <p:attrName>ppt_x</p:attrName>
                                        </p:attrNameLst>
                                      </p:cBhvr>
                                      <p:tavLst>
                                        <p:tav tm="0">
                                          <p:val>
                                            <p:strVal val="0-#ppt_w/2"/>
                                          </p:val>
                                        </p:tav>
                                        <p:tav tm="100000">
                                          <p:val>
                                            <p:strVal val="#ppt_x"/>
                                          </p:val>
                                        </p:tav>
                                      </p:tavLst>
                                    </p:anim>
                                    <p:anim calcmode="lin" valueType="num">
                                      <p:cBhvr additive="base">
                                        <p:cTn id="44" dur="500">
                                          <p:stCondLst>
                                            <p:cond delay="0"/>
                                          </p:stCondLst>
                                        </p:cTn>
                                        <p:tgtEl>
                                          <p:spTgt spid="1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p:stCondLst>
                                            <p:cond delay="0"/>
                                          </p:stCondLst>
                                        </p:cTn>
                                        <p:tgtEl>
                                          <p:spTgt spid="9"/>
                                        </p:tgtEl>
                                        <p:attrNameLst>
                                          <p:attrName>ppt_x</p:attrName>
                                        </p:attrNameLst>
                                      </p:cBhvr>
                                      <p:tavLst>
                                        <p:tav tm="0">
                                          <p:val>
                                            <p:strVal val="0-#ppt_w/2"/>
                                          </p:val>
                                        </p:tav>
                                        <p:tav tm="100000">
                                          <p:val>
                                            <p:strVal val="#ppt_x"/>
                                          </p:val>
                                        </p:tav>
                                      </p:tavLst>
                                    </p:anim>
                                    <p:anim calcmode="lin" valueType="num">
                                      <p:cBhvr additive="base">
                                        <p:cTn id="48" dur="500">
                                          <p:stCondLst>
                                            <p:cond delay="0"/>
                                          </p:stCondLst>
                                        </p:cTn>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7" grpId="0" animBg="1"/>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name="slide36">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F064233C-5CE1-45AD-AD00-E52E3A26B86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9E276E-4784-4CB3-8988-6C856AAAD09E}"/>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0B5DFDD6-C3B9-466A-8F41-9491907EED9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6BE59E9-F05B-46F7-8C36-393145C75503}"/>
              </a:ext>
            </a:extLst>
          </p:cNvPr>
          <p:cNvGrpSpPr/>
          <p:nvPr/>
        </p:nvGrpSpPr>
        <p:grpSpPr>
          <a:xfrm>
            <a:off x="973148" y="346509"/>
            <a:ext cx="6380552" cy="1309034"/>
            <a:chOff x="1049651" y="221381"/>
            <a:chExt cx="6380552" cy="1309034"/>
          </a:xfrm>
        </p:grpSpPr>
        <p:sp>
          <p:nvSpPr>
            <p:cNvPr id="4" name="Title 1">
              <a:extLst>
                <a:ext uri="{06CC9DF1-7AC4-477F-A240-09DD344BD40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7CF1B0-ED6E-4C73-8BF5-67CE71968762}"/>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testing</a:t>
              </a:r>
            </a:p>
          </p:txBody>
        </p:sp>
        <p:cxnSp>
          <p:nvCxnSpPr>
            <p:cNvPr id="5" name="Straight Connector 5">
              <a:extLst>
                <a:ext uri="{67CD802D-8011-444D-B303-C81CFEEAAC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CEF7BD-8E14-4BD1-AE8A-D07CCDA98D40}"/>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pic>
        <p:nvPicPr>
          <p:cNvPr id="6" name="Picture 8" descr="A screenshot of a computer&#10;&#10;AI-generated content may be incorrect.">
            <a:extLst>
              <a:ext uri="{CBA450FE-D9C0-4D9A-BF0E-D317C8A824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83C0E32-88B7-4231-B3A2-6D1F0353A2D2}"/>
              </a:ext>
            </a:extLst>
          </p:cNvPr>
          <p:cNvPicPr>
            <a:picLocks noChangeAspect="1"/>
          </p:cNvPicPr>
          <p:nvPr/>
        </p:nvPicPr>
        <p:blipFill>
          <a:blip r:embed="rId2"/>
          <a:stretch>
            <a:fillRect/>
          </a:stretch>
        </p:blipFill>
        <p:spPr>
          <a:xfrm>
            <a:off x="117438" y="1486424"/>
            <a:ext cx="4002776" cy="593313"/>
          </a:xfrm>
          <a:prstGeom prst="rect">
            <a:avLst/>
          </a:prstGeom>
          <a:noFill/>
        </p:spPr>
      </p:pic>
      <p:sp>
        <p:nvSpPr>
          <p:cNvPr id="7" name="TextBox 13">
            <a:extLst>
              <a:ext uri="{0C7C65A4-C359-407B-AD75-04D1D75E312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6A684A1-1694-4EF5-8CA2-4B138EE01810}"/>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IT21261978 |</a:t>
            </a:r>
            <a:r>
              <a:rPr lang="en-US" sz="1800" spc="5" dirty="0" err="1">
                <a:solidFill>
                  <a:schemeClr val="accent1">
                    <a:lumMod val="50000"/>
                  </a:schemeClr>
                </a:solidFill>
              </a:rPr>
              <a:t>Sriskandarajah</a:t>
            </a:r>
            <a:r>
              <a:rPr lang="en-US" sz="1800" spc="5" dirty="0">
                <a:solidFill>
                  <a:schemeClr val="accent1">
                    <a:lumMod val="50000"/>
                  </a:schemeClr>
                </a:solidFill>
              </a:rPr>
              <a:t> J.P</a:t>
            </a:r>
          </a:p>
        </p:txBody>
      </p:sp>
      <p:pic>
        <p:nvPicPr>
          <p:cNvPr id="8" name="Picture 2" descr="A screenshot of a computer program&#10;&#10;AI-generated content may be incorrect.">
            <a:extLst>
              <a:ext uri="{3A5AC05C-5F81-48AE-A550-E228D6314A5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311D069-933E-45D7-BAB7-4B1DA16EB16D}"/>
              </a:ext>
            </a:extLst>
          </p:cNvPr>
          <p:cNvPicPr>
            <a:picLocks noChangeAspect="1"/>
          </p:cNvPicPr>
          <p:nvPr/>
        </p:nvPicPr>
        <p:blipFill>
          <a:blip r:embed="rId3"/>
          <a:stretch>
            <a:fillRect/>
          </a:stretch>
        </p:blipFill>
        <p:spPr>
          <a:xfrm>
            <a:off x="4289556" y="1518748"/>
            <a:ext cx="3233487" cy="3429000"/>
          </a:xfrm>
          <a:prstGeom prst="rect">
            <a:avLst/>
          </a:prstGeom>
          <a:noFill/>
        </p:spPr>
      </p:pic>
      <p:pic>
        <p:nvPicPr>
          <p:cNvPr id="9" name="Picture 9" descr="A screenshot of a computer&#10;&#10;AI-generated content may be incorrect.">
            <a:extLst>
              <a:ext uri="{EA13047F-2D9C-4906-BFA4-F6A33A15479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C937C3F-16DA-45A1-BB4A-1730D371A9F5}"/>
              </a:ext>
            </a:extLst>
          </p:cNvPr>
          <p:cNvPicPr>
            <a:picLocks noChangeAspect="1"/>
          </p:cNvPicPr>
          <p:nvPr/>
        </p:nvPicPr>
        <p:blipFill>
          <a:blip r:embed="rId4"/>
          <a:stretch>
            <a:fillRect/>
          </a:stretch>
        </p:blipFill>
        <p:spPr>
          <a:xfrm>
            <a:off x="179258" y="3037497"/>
            <a:ext cx="3944391" cy="3565426"/>
          </a:xfrm>
          <a:prstGeom prst="rect">
            <a:avLst/>
          </a:prstGeom>
          <a:noFill/>
        </p:spPr>
      </p:pic>
      <p:pic>
        <p:nvPicPr>
          <p:cNvPr id="10" name="Picture 16" descr="A computer screen with a computer screen&#10;&#10;AI-generated content may be incorrect.">
            <a:extLst>
              <a:ext uri="{C4A37418-7AB8-40DD-91DB-1793D110EF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DC3CF2B-9A82-4730-A5E7-25C31CE7276B}"/>
              </a:ext>
            </a:extLst>
          </p:cNvPr>
          <p:cNvPicPr>
            <a:picLocks noChangeAspect="1"/>
          </p:cNvPicPr>
          <p:nvPr/>
        </p:nvPicPr>
        <p:blipFill>
          <a:blip r:embed="rId5"/>
          <a:stretch>
            <a:fillRect/>
          </a:stretch>
        </p:blipFill>
        <p:spPr>
          <a:xfrm>
            <a:off x="7685333" y="161129"/>
            <a:ext cx="4344375" cy="2715234"/>
          </a:xfrm>
          <a:prstGeom prst="rect">
            <a:avLst/>
          </a:prstGeom>
          <a:noFill/>
        </p:spPr>
      </p:pic>
      <p:pic>
        <p:nvPicPr>
          <p:cNvPr id="11" name="Picture 18" descr="A screenshot of a computer&#10;&#10;AI-generated content may be incorrect.">
            <a:extLst>
              <a:ext uri="{A6D69C56-DB5A-4642-9DFE-DDF3383D56A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43FDB2-83EC-4D9D-AAF4-58104484A700}"/>
              </a:ext>
            </a:extLst>
          </p:cNvPr>
          <p:cNvPicPr>
            <a:picLocks noChangeAspect="1"/>
          </p:cNvPicPr>
          <p:nvPr/>
        </p:nvPicPr>
        <p:blipFill>
          <a:blip r:embed="rId6"/>
          <a:stretch>
            <a:fillRect/>
          </a:stretch>
        </p:blipFill>
        <p:spPr>
          <a:xfrm>
            <a:off x="7597771" y="3037497"/>
            <a:ext cx="4344377" cy="2951855"/>
          </a:xfrm>
          <a:prstGeom prst="rect">
            <a:avLst/>
          </a:prstGeom>
          <a:noFill/>
        </p:spPr>
      </p:pic>
    </p:spTree>
    <p:extLst>
      <p:ext uri="{6924AA2B-97E7-498F-88A8-FBC06AAE5E1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p:stCondLst>
                                            <p:cond delay="0"/>
                                          </p:stCondLst>
                                        </p:cTn>
                                        <p:tgtEl>
                                          <p:spTgt spid="10"/>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1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stCondLst>
                                            <p:cond delay="0"/>
                                          </p:stCondLst>
                                        </p:cTn>
                                        <p:tgtEl>
                                          <p:spTgt spid="11"/>
                                        </p:tgtEl>
                                        <p:attrNameLst>
                                          <p:attrName>ppt_x</p:attrName>
                                        </p:attrNameLst>
                                      </p:cBhvr>
                                      <p:tavLst>
                                        <p:tav tm="0">
                                          <p:val>
                                            <p:strVal val="0-#ppt_w/2"/>
                                          </p:val>
                                        </p:tav>
                                        <p:tav tm="100000">
                                          <p:val>
                                            <p:strVal val="#ppt_x"/>
                                          </p:val>
                                        </p:tav>
                                      </p:tavLst>
                                    </p:anim>
                                    <p:anim calcmode="lin" valueType="num">
                                      <p:cBhvr additive="base">
                                        <p:cTn id="40" dur="500">
                                          <p:stCondLst>
                                            <p:cond delay="0"/>
                                          </p:stCondLst>
                                        </p:cTn>
                                        <p:tgtEl>
                                          <p:spTgt spid="1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stCondLst>
                                            <p:cond delay="0"/>
                                          </p:stCondLst>
                                        </p:cTn>
                                        <p:tgtEl>
                                          <p:spTgt spid="9"/>
                                        </p:tgtEl>
                                        <p:attrNameLst>
                                          <p:attrName>ppt_x</p:attrName>
                                        </p:attrNameLst>
                                      </p:cBhvr>
                                      <p:tavLst>
                                        <p:tav tm="0">
                                          <p:val>
                                            <p:strVal val="0-#ppt_w/2"/>
                                          </p:val>
                                        </p:tav>
                                        <p:tav tm="100000">
                                          <p:val>
                                            <p:strVal val="#ppt_x"/>
                                          </p:val>
                                        </p:tav>
                                      </p:tavLst>
                                    </p:anim>
                                    <p:anim calcmode="lin" valueType="num">
                                      <p:cBhvr additive="base">
                                        <p:cTn id="44" dur="500">
                                          <p:stCondLst>
                                            <p:cond delay="0"/>
                                          </p:stCondLst>
                                        </p:cTn>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name="slide37">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C1D09959-A895-41B6-9171-3BEFA877E0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EFC61C-C32E-4EF3-85B7-7E92AC941AC7}"/>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E60083C6-E58F-41D4-A86F-0017238AD6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7D0B467-D51C-4923-A2CC-474048CF9C53}"/>
              </a:ext>
            </a:extLst>
          </p:cNvPr>
          <p:cNvGrpSpPr/>
          <p:nvPr/>
        </p:nvGrpSpPr>
        <p:grpSpPr>
          <a:xfrm>
            <a:off x="311850" y="131076"/>
            <a:ext cx="6380552" cy="1309034"/>
            <a:chOff x="1049651" y="221381"/>
            <a:chExt cx="6380552" cy="1309034"/>
          </a:xfrm>
        </p:grpSpPr>
        <p:sp>
          <p:nvSpPr>
            <p:cNvPr id="4" name="Title 1">
              <a:extLst>
                <a:ext uri="{7614C77E-85FC-4ED0-8F48-567065230F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B3BF73-D274-4704-9B13-B8A4CE99A00C}"/>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testing</a:t>
              </a:r>
            </a:p>
          </p:txBody>
        </p:sp>
        <p:cxnSp>
          <p:nvCxnSpPr>
            <p:cNvPr id="5" name="Straight Connector 5">
              <a:extLst>
                <a:ext uri="{ED72C2A5-1507-4D3E-96A9-05C1D428B3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C7CB80B-3535-45C2-91EC-25023658E99B}"/>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13">
            <a:extLst>
              <a:ext uri="{915E60E6-FFEF-4DD6-AB28-3206E346D5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7091476-9DA2-4695-9A81-E646653E5BA1}"/>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IT21261978 |</a:t>
            </a:r>
            <a:r>
              <a:rPr lang="en-US" sz="1800" spc="5" dirty="0" err="1">
                <a:solidFill>
                  <a:schemeClr val="accent1">
                    <a:lumMod val="50000"/>
                  </a:schemeClr>
                </a:solidFill>
              </a:rPr>
              <a:t>Sriskandarajah</a:t>
            </a:r>
            <a:r>
              <a:rPr lang="en-US" sz="1800" spc="5" dirty="0">
                <a:solidFill>
                  <a:schemeClr val="accent1">
                    <a:lumMod val="50000"/>
                  </a:schemeClr>
                </a:solidFill>
              </a:rPr>
              <a:t> J.P</a:t>
            </a:r>
          </a:p>
        </p:txBody>
      </p:sp>
      <p:pic>
        <p:nvPicPr>
          <p:cNvPr id="7" name="Picture 6" descr="A screenshot of a computer&#10;&#10;AI-generated content may be incorrect.">
            <a:extLst>
              <a:ext uri="{1A60479E-F8B3-4BA9-8418-43A8C85C77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3E18CE6-59D1-49F7-877F-8F45B47693AF}"/>
              </a:ext>
            </a:extLst>
          </p:cNvPr>
          <p:cNvPicPr>
            <a:picLocks noChangeAspect="1"/>
          </p:cNvPicPr>
          <p:nvPr/>
        </p:nvPicPr>
        <p:blipFill>
          <a:blip r:embed="rId2"/>
          <a:stretch>
            <a:fillRect/>
          </a:stretch>
        </p:blipFill>
        <p:spPr>
          <a:xfrm>
            <a:off x="6276892" y="3567571"/>
            <a:ext cx="4371921" cy="2851065"/>
          </a:xfrm>
          <a:prstGeom prst="rect">
            <a:avLst/>
          </a:prstGeom>
          <a:noFill/>
        </p:spPr>
      </p:pic>
      <p:pic>
        <p:nvPicPr>
          <p:cNvPr id="8" name="Picture 11" descr="A screenshot of a computer&#10;&#10;AI-generated content may be incorrect.">
            <a:extLst>
              <a:ext uri="{D92C8960-8672-4B09-8AA8-7EFFE698001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10B145-E72F-48FE-B91F-9BA3A5EDAED7}"/>
              </a:ext>
            </a:extLst>
          </p:cNvPr>
          <p:cNvPicPr>
            <a:picLocks noChangeAspect="1"/>
          </p:cNvPicPr>
          <p:nvPr/>
        </p:nvPicPr>
        <p:blipFill>
          <a:blip r:embed="rId3"/>
          <a:stretch>
            <a:fillRect/>
          </a:stretch>
        </p:blipFill>
        <p:spPr>
          <a:xfrm>
            <a:off x="921278" y="4048187"/>
            <a:ext cx="3980024" cy="2482124"/>
          </a:xfrm>
          <a:prstGeom prst="rect">
            <a:avLst/>
          </a:prstGeom>
          <a:noFill/>
        </p:spPr>
      </p:pic>
      <p:pic>
        <p:nvPicPr>
          <p:cNvPr id="9" name="Picture 14" descr="A screenshot of a computer program&#10;&#10;AI-generated content may be incorrect.">
            <a:extLst>
              <a:ext uri="{D9BFF17A-BABF-4825-8011-A182205BF7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3C6CF39-8BEB-4FDF-957F-7323A3BA1280}"/>
              </a:ext>
            </a:extLst>
          </p:cNvPr>
          <p:cNvPicPr>
            <a:picLocks noChangeAspect="1"/>
          </p:cNvPicPr>
          <p:nvPr/>
        </p:nvPicPr>
        <p:blipFill>
          <a:blip r:embed="rId4"/>
          <a:stretch>
            <a:fillRect/>
          </a:stretch>
        </p:blipFill>
        <p:spPr>
          <a:xfrm>
            <a:off x="926144" y="862379"/>
            <a:ext cx="3975159" cy="3077689"/>
          </a:xfrm>
          <a:prstGeom prst="rect">
            <a:avLst/>
          </a:prstGeom>
          <a:noFill/>
        </p:spPr>
      </p:pic>
      <p:pic>
        <p:nvPicPr>
          <p:cNvPr id="10" name="Picture 16" descr="A screenshot of a computer&#10;&#10;AI-generated content may be incorrect.">
            <a:extLst>
              <a:ext uri="{A301C885-E555-4853-B40A-BE01BC0D76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72D27A-409C-42BB-9B8E-AAF97A405015}"/>
              </a:ext>
            </a:extLst>
          </p:cNvPr>
          <p:cNvPicPr>
            <a:picLocks noChangeAspect="1"/>
          </p:cNvPicPr>
          <p:nvPr/>
        </p:nvPicPr>
        <p:blipFill>
          <a:blip r:embed="rId5"/>
          <a:srcRect l="2106" b="11412"/>
          <a:stretch>
            <a:fillRect/>
          </a:stretch>
        </p:blipFill>
        <p:spPr>
          <a:xfrm>
            <a:off x="6800678" y="206951"/>
            <a:ext cx="3848136" cy="3253794"/>
          </a:xfrm>
          <a:prstGeom prst="rect">
            <a:avLst/>
          </a:prstGeom>
          <a:noFill/>
        </p:spPr>
      </p:pic>
    </p:spTree>
    <p:extLst>
      <p:ext uri="{36A46C8F-2949-4D48-8442-8071954FF1D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stCondLst>
                                            <p:cond delay="0"/>
                                          </p:stCondLst>
                                        </p:cTn>
                                        <p:tgtEl>
                                          <p:spTgt spid="9"/>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p:stCondLst>
                                            <p:cond delay="0"/>
                                          </p:stCondLst>
                                        </p:cTn>
                                        <p:tgtEl>
                                          <p:spTgt spid="10"/>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1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p:stCondLst>
                                            <p:cond delay="0"/>
                                          </p:stCondLst>
                                        </p:cTn>
                                        <p:tgtEl>
                                          <p:spTgt spid="7"/>
                                        </p:tgtEl>
                                        <p:attrNameLst>
                                          <p:attrName>ppt_x</p:attrName>
                                        </p:attrNameLst>
                                      </p:cBhvr>
                                      <p:tavLst>
                                        <p:tav tm="0">
                                          <p:val>
                                            <p:strVal val="0-#ppt_w/2"/>
                                          </p:val>
                                        </p:tav>
                                        <p:tav tm="100000">
                                          <p:val>
                                            <p:strVal val="#ppt_x"/>
                                          </p:val>
                                        </p:tav>
                                      </p:tavLst>
                                    </p:anim>
                                    <p:anim calcmode="lin" valueType="num">
                                      <p:cBhvr additive="base">
                                        <p:cTn id="40" dur="500">
                                          <p:stCondLst>
                                            <p:cond delay="0"/>
                                          </p:stCondLst>
                                        </p:cTn>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name="slide38">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F8CB5651-059E-47AC-96AF-7443BFA199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98216D6-684D-4C2C-AE70-A1FCD9338EE8}"/>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FEC4B95C-80C8-496D-B9ED-1356C3D3E86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80C34A3-2050-40B7-AF05-1AF9695C7C38}"/>
              </a:ext>
            </a:extLst>
          </p:cNvPr>
          <p:cNvGrpSpPr/>
          <p:nvPr/>
        </p:nvGrpSpPr>
        <p:grpSpPr>
          <a:xfrm>
            <a:off x="973148" y="346509"/>
            <a:ext cx="6380552" cy="1309034"/>
            <a:chOff x="1049651" y="221381"/>
            <a:chExt cx="6380552" cy="1309034"/>
          </a:xfrm>
        </p:grpSpPr>
        <p:sp>
          <p:nvSpPr>
            <p:cNvPr id="4" name="Title 1">
              <a:extLst>
                <a:ext uri="{C383FE61-06F0-48A1-A6EF-CF19C269B12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9CEAC34-FD30-4512-8145-24903BED85F0}"/>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Working product</a:t>
              </a:r>
            </a:p>
          </p:txBody>
        </p:sp>
        <p:cxnSp>
          <p:nvCxnSpPr>
            <p:cNvPr id="5" name="Straight Connector 5">
              <a:extLst>
                <a:ext uri="{0E0703E4-8A2C-449A-8A01-0CE263F017B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9BDC69-F77D-40AE-A41C-8D18FCE42221}"/>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6">
            <a:extLst>
              <a:ext uri="{EF6374B7-71B1-4694-AEB8-E40BE64C6C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055D70-2287-470A-A812-3581F7176FB6}"/>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IT21261978 |</a:t>
            </a:r>
            <a:r>
              <a:rPr lang="en-US" sz="1800" spc="5" dirty="0" err="1">
                <a:solidFill>
                  <a:schemeClr val="accent1">
                    <a:lumMod val="50000"/>
                  </a:schemeClr>
                </a:solidFill>
              </a:rPr>
              <a:t>Sriskandarajah</a:t>
            </a:r>
            <a:r>
              <a:rPr lang="en-US" sz="1800" spc="5" dirty="0">
                <a:solidFill>
                  <a:schemeClr val="accent1">
                    <a:lumMod val="50000"/>
                  </a:schemeClr>
                </a:solidFill>
              </a:rPr>
              <a:t> J.P</a:t>
            </a:r>
          </a:p>
        </p:txBody>
      </p:sp>
      <p:pic>
        <p:nvPicPr>
          <p:cNvPr id="7" name="Picture 9" descr="A screen shot of a globe&#10;&#10;AI-generated content may be incorrect.">
            <a:extLst>
              <a:ext uri="{5F7D6B6C-CF34-49DD-A074-3902455409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5DF61CD-A6C8-47C4-BC8C-EF2ACD00115E}"/>
              </a:ext>
            </a:extLst>
          </p:cNvPr>
          <p:cNvPicPr>
            <a:picLocks noChangeAspect="1"/>
          </p:cNvPicPr>
          <p:nvPr/>
        </p:nvPicPr>
        <p:blipFill>
          <a:blip r:embed="rId2"/>
          <a:stretch>
            <a:fillRect/>
          </a:stretch>
        </p:blipFill>
        <p:spPr>
          <a:xfrm>
            <a:off x="6184076" y="3082664"/>
            <a:ext cx="5845228" cy="3332152"/>
          </a:xfrm>
          <a:prstGeom prst="rect">
            <a:avLst/>
          </a:prstGeom>
          <a:noFill/>
        </p:spPr>
      </p:pic>
      <p:pic>
        <p:nvPicPr>
          <p:cNvPr id="8" name="Picture 11" descr="A screenshot of a computer&#10;&#10;AI-generated content may be incorrect.">
            <a:extLst>
              <a:ext uri="{99C3FE6A-F9C8-4E98-8858-8C04373776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D8CCD67-4E3C-4FB1-964D-5ED15D5C59DC}"/>
              </a:ext>
            </a:extLst>
          </p:cNvPr>
          <p:cNvPicPr>
            <a:picLocks noChangeAspect="1"/>
          </p:cNvPicPr>
          <p:nvPr/>
        </p:nvPicPr>
        <p:blipFill>
          <a:blip r:embed="rId3"/>
          <a:stretch>
            <a:fillRect/>
          </a:stretch>
        </p:blipFill>
        <p:spPr>
          <a:xfrm>
            <a:off x="6705359" y="231224"/>
            <a:ext cx="4802662" cy="2739520"/>
          </a:xfrm>
          <a:prstGeom prst="rect">
            <a:avLst/>
          </a:prstGeom>
          <a:noFill/>
        </p:spPr>
      </p:pic>
      <p:pic>
        <p:nvPicPr>
          <p:cNvPr id="9" name="Picture 13" descr="A screenshot of a computer&#10;&#10;AI-generated content may be incorrect.">
            <a:extLst>
              <a:ext uri="{DD1FCDEF-7EAE-4FDF-BCE8-48B716CBDB5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E49A797-1C1B-4FBE-8557-A6C9C97D7D75}"/>
              </a:ext>
            </a:extLst>
          </p:cNvPr>
          <p:cNvPicPr>
            <a:picLocks noChangeAspect="1"/>
          </p:cNvPicPr>
          <p:nvPr/>
        </p:nvPicPr>
        <p:blipFill>
          <a:blip r:embed="rId4"/>
          <a:stretch>
            <a:fillRect/>
          </a:stretch>
        </p:blipFill>
        <p:spPr>
          <a:xfrm>
            <a:off x="275663" y="1235453"/>
            <a:ext cx="5460519" cy="2763673"/>
          </a:xfrm>
          <a:prstGeom prst="rect">
            <a:avLst/>
          </a:prstGeom>
          <a:noFill/>
        </p:spPr>
      </p:pic>
      <p:pic>
        <p:nvPicPr>
          <p:cNvPr id="10" name="Picture 15" descr="A screenshot of a computer&#10;&#10;AI-generated content may be incorrect.">
            <a:extLst>
              <a:ext uri="{F0951220-8C5A-415F-8E1B-0E75052995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C65D52-3368-4354-9A8E-2309FD2A2656}"/>
              </a:ext>
            </a:extLst>
          </p:cNvPr>
          <p:cNvPicPr>
            <a:picLocks noChangeAspect="1"/>
          </p:cNvPicPr>
          <p:nvPr/>
        </p:nvPicPr>
        <p:blipFill>
          <a:blip r:embed="rId5"/>
          <a:stretch>
            <a:fillRect/>
          </a:stretch>
        </p:blipFill>
        <p:spPr>
          <a:xfrm>
            <a:off x="406181" y="4531168"/>
            <a:ext cx="5371714" cy="1794785"/>
          </a:xfrm>
          <a:prstGeom prst="rect">
            <a:avLst/>
          </a:prstGeom>
          <a:noFill/>
        </p:spPr>
      </p:pic>
    </p:spTree>
    <p:extLst>
      <p:ext uri="{45CE1F81-8068-45F3-AD64-A6B0D6C42FA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stCondLst>
                                            <p:cond delay="0"/>
                                          </p:stCondLst>
                                        </p:cTn>
                                        <p:tgtEl>
                                          <p:spTgt spid="9"/>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p:stCondLst>
                                            <p:cond delay="0"/>
                                          </p:stCondLst>
                                        </p:cTn>
                                        <p:tgtEl>
                                          <p:spTgt spid="7"/>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p:stCondLst>
                                            <p:cond delay="0"/>
                                          </p:stCondLst>
                                        </p:cTn>
                                        <p:tgtEl>
                                          <p:spTgt spid="10"/>
                                        </p:tgtEl>
                                        <p:attrNameLst>
                                          <p:attrName>ppt_x</p:attrName>
                                        </p:attrNameLst>
                                      </p:cBhvr>
                                      <p:tavLst>
                                        <p:tav tm="0">
                                          <p:val>
                                            <p:strVal val="0-#ppt_w/2"/>
                                          </p:val>
                                        </p:tav>
                                        <p:tav tm="100000">
                                          <p:val>
                                            <p:strVal val="#ppt_x"/>
                                          </p:val>
                                        </p:tav>
                                      </p:tavLst>
                                    </p:anim>
                                    <p:anim calcmode="lin" valueType="num">
                                      <p:cBhvr additive="base">
                                        <p:cTn id="40" dur="500">
                                          <p:stCondLst>
                                            <p:cond delay="0"/>
                                          </p:stCondLst>
                                        </p:cTn>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4">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408128CE-C362-40EB-A32B-67E3E2ED2DB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642B13A-FE9B-4399-B47F-9AF44031A320}"/>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Title 1">
            <a:extLst>
              <a:ext uri="{31AE2563-62B4-49CF-81E8-E9DEFF8C1B9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1AFF4A-6851-4BDB-8713-FCB03A4A02DA}"/>
              </a:ext>
            </a:extLst>
          </p:cNvPr>
          <p:cNvSpPr>
            <a:spLocks noGrp="1"/>
          </p:cNvSpPr>
          <p:nvPr>
            <p:ph type="title"/>
          </p:nvPr>
        </p:nvSpPr>
        <p:spPr>
          <a:xfrm>
            <a:off x="644857" y="1596971"/>
            <a:ext cx="5659669" cy="3915042"/>
          </a:xfrm>
        </p:spPr>
        <p:txBody>
          <a:bodyPr rtlCol="0" anchor="t">
            <a:noAutofit/>
          </a:bodyPr>
          <a:lstStyle/>
          <a:p>
            <a:r>
              <a:rPr lang="en-US" sz="2400" b="1" spc="-5" dirty="0">
                <a:solidFill>
                  <a:schemeClr val="accent6">
                    <a:lumMod val="75000"/>
                  </a:schemeClr>
                </a:solidFill>
                <a:latin typeface="Arial"/>
              </a:rPr>
              <a:t>How </a:t>
            </a:r>
            <a:r>
              <a:rPr lang="en-US" sz="2400" b="1" spc="-10" dirty="0">
                <a:solidFill>
                  <a:schemeClr val="accent6">
                    <a:lumMod val="75000"/>
                  </a:schemeClr>
                </a:solidFill>
                <a:latin typeface="Arial"/>
              </a:rPr>
              <a:t>can </a:t>
            </a:r>
            <a:r>
              <a:rPr lang="en-US" sz="2400" b="1" spc="-5" dirty="0">
                <a:solidFill>
                  <a:schemeClr val="accent6">
                    <a:lumMod val="75000"/>
                  </a:schemeClr>
                </a:solidFill>
                <a:latin typeface="Arial"/>
              </a:rPr>
              <a:t>the integration of </a:t>
            </a:r>
            <a:r>
              <a:rPr lang="en-US" sz="2400" b="1" dirty="0">
                <a:solidFill>
                  <a:schemeClr val="accent6">
                    <a:lumMod val="75000"/>
                  </a:schemeClr>
                </a:solidFill>
                <a:latin typeface="Arial"/>
              </a:rPr>
              <a:t>Software-Defined </a:t>
            </a:r>
            <a:r>
              <a:rPr lang="en-US" sz="2400" b="1" spc="5" dirty="0">
                <a:solidFill>
                  <a:schemeClr val="accent6">
                    <a:lumMod val="75000"/>
                  </a:schemeClr>
                </a:solidFill>
                <a:latin typeface="Arial"/>
              </a:rPr>
              <a:t> </a:t>
            </a:r>
            <a:r>
              <a:rPr lang="en-US" sz="2400" b="1" spc="-5" dirty="0">
                <a:solidFill>
                  <a:schemeClr val="accent6">
                    <a:lumMod val="75000"/>
                  </a:schemeClr>
                </a:solidFill>
                <a:latin typeface="Arial"/>
              </a:rPr>
              <a:t>Networking </a:t>
            </a:r>
            <a:r>
              <a:rPr lang="en-US" sz="2400" b="1" spc="-10" dirty="0">
                <a:solidFill>
                  <a:schemeClr val="accent6">
                    <a:lumMod val="75000"/>
                  </a:schemeClr>
                </a:solidFill>
                <a:latin typeface="Arial"/>
              </a:rPr>
              <a:t>(</a:t>
            </a:r>
            <a:r>
              <a:rPr lang="en-US" sz="2400" b="1" spc="-10" dirty="0" err="1">
                <a:solidFill>
                  <a:schemeClr val="accent6">
                    <a:lumMod val="75000"/>
                  </a:schemeClr>
                </a:solidFill>
                <a:latin typeface="Arial"/>
              </a:rPr>
              <a:t>SDN</a:t>
            </a:r>
            <a:r>
              <a:rPr lang="en-US" sz="2400" b="1" spc="-10" dirty="0">
                <a:solidFill>
                  <a:schemeClr val="accent6">
                    <a:lumMod val="75000"/>
                  </a:schemeClr>
                </a:solidFill>
                <a:latin typeface="Arial"/>
              </a:rPr>
              <a:t>)</a:t>
            </a:r>
            <a:r>
              <a:rPr lang="en-US" sz="2400" b="1" spc="5" dirty="0">
                <a:solidFill>
                  <a:schemeClr val="accent6">
                    <a:lumMod val="75000"/>
                  </a:schemeClr>
                </a:solidFill>
                <a:latin typeface="Arial"/>
              </a:rPr>
              <a:t> </a:t>
            </a:r>
            <a:r>
              <a:rPr lang="en-US" sz="2400" b="1" spc="-5" dirty="0">
                <a:solidFill>
                  <a:schemeClr val="accent6">
                    <a:lumMod val="75000"/>
                  </a:schemeClr>
                </a:solidFill>
                <a:latin typeface="Arial"/>
              </a:rPr>
              <a:t>and</a:t>
            </a:r>
            <a:r>
              <a:rPr lang="en-US" sz="2400" b="1" spc="15" dirty="0">
                <a:solidFill>
                  <a:schemeClr val="accent6">
                    <a:lumMod val="75000"/>
                  </a:schemeClr>
                </a:solidFill>
                <a:latin typeface="Arial"/>
              </a:rPr>
              <a:t> </a:t>
            </a:r>
            <a:r>
              <a:rPr lang="en-US" sz="2400" b="1" spc="-5" dirty="0">
                <a:solidFill>
                  <a:schemeClr val="accent6">
                    <a:lumMod val="75000"/>
                  </a:schemeClr>
                </a:solidFill>
                <a:latin typeface="Arial"/>
              </a:rPr>
              <a:t>machine</a:t>
            </a:r>
            <a:r>
              <a:rPr lang="en-US" sz="2400" b="1" spc="10" dirty="0">
                <a:solidFill>
                  <a:schemeClr val="accent6">
                    <a:lumMod val="75000"/>
                  </a:schemeClr>
                </a:solidFill>
                <a:latin typeface="Arial"/>
              </a:rPr>
              <a:t> </a:t>
            </a:r>
            <a:r>
              <a:rPr lang="en-US" sz="2400" b="1" spc="-10" dirty="0">
                <a:solidFill>
                  <a:schemeClr val="accent6">
                    <a:lumMod val="75000"/>
                  </a:schemeClr>
                </a:solidFill>
                <a:latin typeface="Arial"/>
              </a:rPr>
              <a:t>learning </a:t>
            </a:r>
            <a:r>
              <a:rPr lang="en-US" sz="2400" b="1" spc="-5" dirty="0">
                <a:solidFill>
                  <a:schemeClr val="accent6">
                    <a:lumMod val="75000"/>
                  </a:schemeClr>
                </a:solidFill>
                <a:latin typeface="Arial"/>
              </a:rPr>
              <a:t> improve the effectiveness and adaptability of </a:t>
            </a:r>
            <a:r>
              <a:rPr lang="en-US" sz="2400" b="1" spc="-545" dirty="0">
                <a:solidFill>
                  <a:schemeClr val="accent6">
                    <a:lumMod val="75000"/>
                  </a:schemeClr>
                </a:solidFill>
                <a:latin typeface="Arial"/>
              </a:rPr>
              <a:t> </a:t>
            </a:r>
            <a:r>
              <a:rPr lang="en-US" sz="2400" b="1" spc="-5" dirty="0">
                <a:solidFill>
                  <a:schemeClr val="accent6">
                    <a:lumMod val="75000"/>
                  </a:schemeClr>
                </a:solidFill>
                <a:latin typeface="Arial"/>
              </a:rPr>
              <a:t>intrusion detection </a:t>
            </a:r>
            <a:r>
              <a:rPr lang="en-US" sz="2400" b="1" spc="-10" dirty="0">
                <a:solidFill>
                  <a:schemeClr val="accent6">
                    <a:lumMod val="75000"/>
                  </a:schemeClr>
                </a:solidFill>
                <a:latin typeface="Arial"/>
              </a:rPr>
              <a:t>systems</a:t>
            </a:r>
            <a:r>
              <a:rPr lang="en-US" sz="2400" b="1" spc="55" dirty="0">
                <a:solidFill>
                  <a:schemeClr val="accent6">
                    <a:lumMod val="75000"/>
                  </a:schemeClr>
                </a:solidFill>
                <a:latin typeface="Arial"/>
              </a:rPr>
              <a:t> </a:t>
            </a:r>
            <a:r>
              <a:rPr lang="en-US" sz="2400" b="1" spc="-5" dirty="0">
                <a:solidFill>
                  <a:schemeClr val="accent6">
                    <a:lumMod val="75000"/>
                  </a:schemeClr>
                </a:solidFill>
                <a:latin typeface="Arial"/>
              </a:rPr>
              <a:t>in managing </a:t>
            </a:r>
            <a:r>
              <a:rPr lang="en-US" sz="2400" b="1" dirty="0">
                <a:solidFill>
                  <a:schemeClr val="accent6">
                    <a:lumMod val="75000"/>
                  </a:schemeClr>
                </a:solidFill>
                <a:latin typeface="Arial"/>
              </a:rPr>
              <a:t> </a:t>
            </a:r>
            <a:r>
              <a:rPr lang="en-US" sz="2400" b="1" spc="-5" dirty="0">
                <a:solidFill>
                  <a:schemeClr val="accent6">
                    <a:lumMod val="75000"/>
                  </a:schemeClr>
                </a:solidFill>
                <a:latin typeface="Arial"/>
              </a:rPr>
              <a:t>advanced</a:t>
            </a:r>
            <a:r>
              <a:rPr lang="en-US" sz="2400" b="1" spc="20" dirty="0">
                <a:solidFill>
                  <a:schemeClr val="accent6">
                    <a:lumMod val="75000"/>
                  </a:schemeClr>
                </a:solidFill>
                <a:latin typeface="Arial"/>
              </a:rPr>
              <a:t> </a:t>
            </a:r>
            <a:r>
              <a:rPr lang="en-US" sz="2400" b="1" spc="-10" dirty="0">
                <a:solidFill>
                  <a:schemeClr val="accent6">
                    <a:lumMod val="75000"/>
                  </a:schemeClr>
                </a:solidFill>
                <a:latin typeface="Arial"/>
              </a:rPr>
              <a:t>cybersecurity</a:t>
            </a:r>
            <a:r>
              <a:rPr lang="en-US" sz="2400" b="1" spc="70" dirty="0">
                <a:solidFill>
                  <a:schemeClr val="accent6">
                    <a:lumMod val="75000"/>
                  </a:schemeClr>
                </a:solidFill>
                <a:latin typeface="Arial"/>
              </a:rPr>
              <a:t> </a:t>
            </a:r>
            <a:r>
              <a:rPr lang="en-US" sz="2400" b="1" spc="-10" dirty="0">
                <a:solidFill>
                  <a:schemeClr val="accent6">
                    <a:lumMod val="75000"/>
                  </a:schemeClr>
                </a:solidFill>
                <a:latin typeface="Arial"/>
              </a:rPr>
              <a:t>threats</a:t>
            </a:r>
            <a:r>
              <a:rPr lang="en-US" sz="2400" b="1" spc="10" dirty="0">
                <a:solidFill>
                  <a:schemeClr val="accent6">
                    <a:lumMod val="75000"/>
                  </a:schemeClr>
                </a:solidFill>
                <a:latin typeface="Arial"/>
              </a:rPr>
              <a:t> </a:t>
            </a:r>
            <a:r>
              <a:rPr lang="en-US" sz="2400" b="1" spc="-5" dirty="0">
                <a:solidFill>
                  <a:schemeClr val="accent6">
                    <a:lumMod val="75000"/>
                  </a:schemeClr>
                </a:solidFill>
                <a:latin typeface="Arial"/>
              </a:rPr>
              <a:t>in</a:t>
            </a:r>
            <a:r>
              <a:rPr lang="en-US" sz="2400" b="1" dirty="0">
                <a:solidFill>
                  <a:schemeClr val="accent6">
                    <a:lumMod val="75000"/>
                  </a:schemeClr>
                </a:solidFill>
                <a:latin typeface="Arial"/>
              </a:rPr>
              <a:t> </a:t>
            </a:r>
            <a:r>
              <a:rPr lang="en-US" sz="2400" b="1" spc="-5" dirty="0">
                <a:solidFill>
                  <a:schemeClr val="accent6">
                    <a:lumMod val="75000"/>
                  </a:schemeClr>
                </a:solidFill>
                <a:latin typeface="Arial"/>
              </a:rPr>
              <a:t>real-time?</a:t>
            </a:r>
            <a:br>
              <a:rPr lang="en-US" sz="2400" dirty="0">
                <a:latin typeface="Arial"/>
              </a:rPr>
            </a:br>
            <a:endParaRPr lang="en-US" sz="2400" dirty="0">
              <a:latin typeface="Arial"/>
            </a:endParaRPr>
          </a:p>
        </p:txBody>
      </p:sp>
      <p:pic>
        <p:nvPicPr>
          <p:cNvPr id="4" name="Content Placeholder 9" descr="Question marks in a line and one question mark is lit">
            <a:extLst>
              <a:ext uri="{8B94C223-E424-47B0-B3C7-575EE12EE4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BD68130-4828-4E66-9D77-BF5F0D730365}"/>
              </a:ext>
            </a:extLst>
          </p:cNvPr>
          <p:cNvPicPr>
            <a:picLocks noGrp="1" noChangeAspect="1"/>
          </p:cNvPicPr>
          <p:nvPr>
            <p:ph idx="1"/>
          </p:nvPr>
        </p:nvPicPr>
        <p:blipFill>
          <a:blip r:embed="rId2"/>
          <a:stretch>
            <a:fillRect/>
          </a:stretch>
        </p:blipFill>
        <p:spPr>
          <a:xfrm>
            <a:off x="6468762" y="1486401"/>
            <a:ext cx="5419729" cy="3655483"/>
          </a:xfrm>
          <a:noFill/>
        </p:spPr>
      </p:pic>
      <p:grpSp>
        <p:nvGrpSpPr>
          <p:cNvPr id="5" name="Group 3">
            <a:extLst>
              <a:ext uri="{23CC3B37-90E7-4548-B26E-D0A7864B329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4807B2-6D2A-4CED-9FB1-746D118E028A}"/>
              </a:ext>
            </a:extLst>
          </p:cNvPr>
          <p:cNvGrpSpPr/>
          <p:nvPr/>
        </p:nvGrpSpPr>
        <p:grpSpPr>
          <a:xfrm>
            <a:off x="1068902" y="210161"/>
            <a:ext cx="5949734" cy="875115"/>
            <a:chOff x="1068903" y="210161"/>
            <a:chExt cx="4265763" cy="875115"/>
          </a:xfrm>
        </p:grpSpPr>
        <p:sp>
          <p:nvSpPr>
            <p:cNvPr id="6" name="Title 1">
              <a:extLst>
                <a:ext uri="{5814C416-005C-44A8-903E-DF5CCF6D6F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4F36D8-CBC2-494C-B02D-46BBEBFE0FA8}"/>
                </a:ext>
              </a:extLst>
            </p:cNvPr>
            <p:cNvSpPr txBox="1"/>
            <p:nvPr/>
          </p:nvSpPr>
          <p:spPr>
            <a:xfrm>
              <a:off x="1068903" y="210161"/>
              <a:ext cx="4265763" cy="875115"/>
            </a:xfrm>
            <a:prstGeom prst="rect">
              <a:avLst/>
            </a:prstGeom>
          </p:spPr>
          <p:txBody>
            <a:bodyPr vert="horz" lIns="91440" tIns="45720" rIns="91440" bIns="45720" rtlCol="0" anchor="t">
              <a:norm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Research problem</a:t>
              </a:r>
            </a:p>
          </p:txBody>
        </p:sp>
        <p:cxnSp>
          <p:nvCxnSpPr>
            <p:cNvPr id="7" name="Straight Connector 5">
              <a:extLst>
                <a:ext uri="{5E23F40B-AFE7-48C0-A097-73455895580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3A5FEC4-4456-4F1D-AC86-6E69C6D61C66}"/>
                </a:ext>
              </a:extLst>
            </p:cNvPr>
            <p:cNvCxnSpPr/>
            <p:nvPr/>
          </p:nvCxnSpPr>
          <p:spPr>
            <a:xfrm>
              <a:off x="1198605" y="1000897"/>
              <a:ext cx="924535" cy="0"/>
            </a:xfrm>
            <a:prstGeom prst="line">
              <a:avLst/>
            </a:prstGeom>
          </p:spPr>
          <p:style>
            <a:lnRef idx="3">
              <a:schemeClr val="accent1"/>
            </a:lnRef>
            <a:fillRef idx="0">
              <a:schemeClr val="accent1"/>
            </a:fillRef>
            <a:effectRef idx="0">
              <a:schemeClr val="accent1"/>
            </a:effectRef>
            <a:fontRef idx="minor">
              <a:schemeClr val="tx1"/>
            </a:fontRef>
          </p:style>
        </p:cxnSp>
      </p:grpSp>
    </p:spTree>
    <p:extLst>
      <p:ext uri="{D9649899-66C2-43EC-8882-E3353B93801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p:tgtEl>
                                          <p:spTgt spid="5"/>
                                        </p:tgtEl>
                                        <p:attrNameLst>
                                          <p:attrName>ppt_x</p:attrName>
                                        </p:attrNameLst>
                                      </p:cBhvr>
                                      <p:tavLst>
                                        <p:tav tm="0">
                                          <p:val>
                                            <p:strVal val="#ppt_x"/>
                                          </p:val>
                                        </p:tav>
                                        <p:tav tm="100000">
                                          <p:val>
                                            <p:strVal val="#ppt_x"/>
                                          </p:val>
                                        </p:tav>
                                      </p:tavLst>
                                    </p:anim>
                                    <p:anim calcmode="lin" valueType="num">
                                      <p:cBhvr>
                                        <p:cTn id="9" dur="1000"/>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p:tgtEl>
                                          <p:spTgt spid="5"/>
                                        </p:tgtEl>
                                        <p:attrNameLst>
                                          <p:attrName>ppt_x</p:attrName>
                                        </p:attrNameLst>
                                      </p:cBhvr>
                                      <p:tavLst>
                                        <p:tav tm="0">
                                          <p:val>
                                            <p:strVal val="#ppt_x"/>
                                          </p:val>
                                        </p:tav>
                                        <p:tav tm="100000">
                                          <p:val>
                                            <p:strVal val="#ppt_x"/>
                                          </p:val>
                                        </p:tav>
                                      </p:tavLst>
                                    </p:anim>
                                    <p:anim calcmode="lin" valueType="num">
                                      <p:cBhvr>
                                        <p:cTn id="14" dur="1000"/>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p:tgtEl>
                                          <p:spTgt spid="5"/>
                                        </p:tgtEl>
                                        <p:attrNameLst>
                                          <p:attrName>ppt_x</p:attrName>
                                        </p:attrNameLst>
                                      </p:cBhvr>
                                      <p:tavLst>
                                        <p:tav tm="0">
                                          <p:val>
                                            <p:strVal val="#ppt_x"/>
                                          </p:val>
                                        </p:tav>
                                        <p:tav tm="100000">
                                          <p:val>
                                            <p:strVal val="#ppt_x"/>
                                          </p:val>
                                        </p:tav>
                                      </p:tavLst>
                                    </p:anim>
                                    <p:anim calcmode="lin" valueType="num">
                                      <p:cBhvr>
                                        <p:cTn id="19" dur="1000"/>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p:tgtEl>
                                          <p:spTgt spid="5"/>
                                        </p:tgtEl>
                                        <p:attrNameLst>
                                          <p:attrName>ppt_x</p:attrName>
                                        </p:attrNameLst>
                                      </p:cBhvr>
                                      <p:tavLst>
                                        <p:tav tm="0">
                                          <p:val>
                                            <p:strVal val="#ppt_x"/>
                                          </p:val>
                                        </p:tav>
                                        <p:tav tm="100000">
                                          <p:val>
                                            <p:strVal val="#ppt_x"/>
                                          </p:val>
                                        </p:tav>
                                      </p:tavLst>
                                    </p:anim>
                                    <p:anim calcmode="lin" valueType="num">
                                      <p:cBhvr>
                                        <p:cTn id="24" dur="1000"/>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p:tgtEl>
                                          <p:spTgt spid="3"/>
                                        </p:tgtEl>
                                        <p:attrNameLst>
                                          <p:attrName>ppt_x</p:attrName>
                                        </p:attrNameLst>
                                      </p:cBhvr>
                                      <p:tavLst>
                                        <p:tav tm="0">
                                          <p:val>
                                            <p:strVal val="#ppt_x"/>
                                          </p:val>
                                        </p:tav>
                                        <p:tav tm="100000">
                                          <p:val>
                                            <p:strVal val="#ppt_x"/>
                                          </p:val>
                                        </p:tav>
                                      </p:tavLst>
                                    </p:anim>
                                    <p:anim calcmode="lin" valueType="num">
                                      <p:cBhvr>
                                        <p:cTn id="29" dur="1000"/>
                                        <p:tgtEl>
                                          <p:spTgt spid="3"/>
                                        </p:tgtEl>
                                        <p:attrNameLst>
                                          <p:attrName>ppt_y</p:attrName>
                                        </p:attrNameLst>
                                      </p:cBhvr>
                                      <p:tavLst>
                                        <p:tav tm="0">
                                          <p:val>
                                            <p:strVal val="#ppt_y-.1"/>
                                          </p:val>
                                        </p:tav>
                                        <p:tav tm="100000">
                                          <p:val>
                                            <p:strVal val="#ppt_y"/>
                                          </p:val>
                                        </p:tav>
                                      </p:tavLst>
                                    </p:anim>
                                  </p:childTnLst>
                                </p:cTn>
                              </p:par>
                              <p:par>
                                <p:cTn id="30" presetID="16" presetClass="entr" presetSubtype="37" fill="hold" grpId="0" nodeType="withEffect">
                                  <p:stCondLst>
                                    <p:cond delay="0"/>
                                  </p:stCondLst>
                                  <p:childTnLst>
                                    <p:set>
                                      <p:cBhvr>
                                        <p:cTn id="31" dur="500" fill="hold">
                                          <p:stCondLst>
                                            <p:cond delay="0"/>
                                          </p:stCondLst>
                                        </p:cTn>
                                        <p:tgtEl>
                                          <p:spTgt spid="4"/>
                                        </p:tgtEl>
                                        <p:attrNameLst>
                                          <p:attrName>style.visibility</p:attrName>
                                        </p:attrNameLst>
                                      </p:cBhvr>
                                      <p:to>
                                        <p:strVal val="visible"/>
                                      </p:to>
                                    </p:set>
                                    <p:animEffect transition="in" filter="barn(outVertic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5" grpId="1"/>
      <p:bldP spid="5" grpId="2" animBg="1"/>
      <p:bldP spid="5" grpId="3"/>
    </p:bldLst>
  </p:timing>
</p:sld>
</file>

<file path=ppt/slides/slide40.xml><?xml version="1.0" encoding="utf-8"?>
<p:sld xmlns:a="http://schemas.openxmlformats.org/drawingml/2006/main" xmlns:r="http://schemas.openxmlformats.org/officeDocument/2006/relationships" xmlns:p="http://schemas.openxmlformats.org/presentationml/2006/main">
  <p:cSld name="slide39">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8A1D3A9B-AB1B-4D43-9086-81FF3F0CEE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982CA51-CB58-454C-9D5D-E833A9291E6B}"/>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Content Placeholder 2">
            <a:extLst>
              <a:ext uri="{957D9CDB-3861-401B-A5D3-9E530578B4F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983FC16-50C5-4B30-A4F8-D19AA037C108}"/>
              </a:ext>
            </a:extLst>
          </p:cNvPr>
          <p:cNvSpPr>
            <a:spLocks noGrp="1"/>
          </p:cNvSpPr>
          <p:nvPr>
            <p:ph idx="1"/>
          </p:nvPr>
        </p:nvSpPr>
        <p:spPr>
          <a:xfrm>
            <a:off x="973148" y="1502586"/>
            <a:ext cx="10810545" cy="4457453"/>
          </a:xfrm>
        </p:spPr>
        <p:txBody>
          <a:bodyPr rtlCol="0">
            <a:normAutofit/>
          </a:bodyPr>
          <a:lstStyle/>
          <a:p>
            <a:pPr>
              <a:buFont typeface="Wingdings"/>
              <a:buChar char=""/>
            </a:pPr>
            <a:r>
              <a:rPr lang="en-US" sz="1900" dirty="0">
                <a:solidFill>
                  <a:schemeClr val="accent1">
                    <a:lumMod val="75000"/>
                  </a:schemeClr>
                </a:solidFill>
              </a:rPr>
              <a:t> S. Isha., "Critical analysis of genetic algorithm based IDS and an approach for detecting intrusion in MANET using data mining techniques," pp. 37-41, 1 January 2012.</a:t>
            </a:r>
          </a:p>
          <a:p>
            <a:pPr>
              <a:buFont typeface="Wingdings"/>
              <a:buChar char=""/>
            </a:pPr>
            <a:r>
              <a:rPr lang="en-US" sz="1900" dirty="0">
                <a:solidFill>
                  <a:schemeClr val="accent1">
                    <a:lumMod val="75000"/>
                  </a:schemeClr>
                </a:solidFill>
              </a:rPr>
              <a:t> " Five Most Famous DoS Attacks and Then Some," A10, 21 </a:t>
            </a:r>
            <a:r>
              <a:rPr lang="en-US" sz="1900" dirty="0" err="1">
                <a:solidFill>
                  <a:schemeClr val="accent1">
                    <a:lumMod val="75000"/>
                  </a:schemeClr>
                </a:solidFill>
              </a:rPr>
              <a:t>january</a:t>
            </a:r>
            <a:r>
              <a:rPr lang="en-US" sz="1900" dirty="0">
                <a:solidFill>
                  <a:schemeClr val="accent1">
                    <a:lumMod val="75000"/>
                  </a:schemeClr>
                </a:solidFill>
              </a:rPr>
              <a:t> 2022. [Online]. Available: https://www.a10networks.com/blog/5-most-famous-dos-attacks/. [Accessed 8 August 2024].</a:t>
            </a:r>
          </a:p>
          <a:p>
            <a:pPr>
              <a:buFont typeface="Wingdings"/>
              <a:buChar char=""/>
            </a:pPr>
            <a:r>
              <a:rPr lang="en-US" sz="1900" dirty="0">
                <a:solidFill>
                  <a:schemeClr val="accent1">
                    <a:lumMod val="75000"/>
                  </a:schemeClr>
                </a:solidFill>
              </a:rPr>
              <a:t>  P. Kamboj, M. C. Trivedi, V. K. Yadav and V. K. Singh, "Detection techniques of DoS attacks: A survey," in IEEE Uttar Pradesh Section International Conference on Electrical, Computer and Electronics (UPCON), Mathura, India, 2017. </a:t>
            </a:r>
          </a:p>
          <a:p>
            <a:pPr>
              <a:buFont typeface="Wingdings"/>
              <a:buChar char=""/>
            </a:pPr>
            <a:r>
              <a:rPr lang="en-US" sz="1900" dirty="0">
                <a:solidFill>
                  <a:schemeClr val="accent1">
                    <a:lumMod val="75000"/>
                  </a:schemeClr>
                </a:solidFill>
              </a:rPr>
              <a:t> A. Prajapati, A. </a:t>
            </a:r>
            <a:r>
              <a:rPr lang="en-US" sz="1900" dirty="0" err="1">
                <a:solidFill>
                  <a:schemeClr val="accent1">
                    <a:lumMod val="75000"/>
                  </a:schemeClr>
                </a:solidFill>
              </a:rPr>
              <a:t>Sakadasariya</a:t>
            </a:r>
            <a:r>
              <a:rPr lang="en-US" sz="1900" dirty="0">
                <a:solidFill>
                  <a:schemeClr val="accent1">
                    <a:lumMod val="75000"/>
                  </a:schemeClr>
                </a:solidFill>
              </a:rPr>
              <a:t> and J. Patel, "Software defined network: Future of networking," in 2nd International Conference on Inventive Systems and Control (ICISC), Coimbatore, India, 2018. </a:t>
            </a:r>
          </a:p>
          <a:p>
            <a:pPr>
              <a:buFont typeface="Wingdings"/>
              <a:buChar char=""/>
            </a:pPr>
            <a:r>
              <a:rPr lang="en-US" sz="1900" dirty="0">
                <a:solidFill>
                  <a:schemeClr val="accent1">
                    <a:lumMod val="75000"/>
                  </a:schemeClr>
                </a:solidFill>
                <a:latin typeface="Times New Roman"/>
              </a:rPr>
              <a:t>Robert Sutton; Robert </a:t>
            </a:r>
            <a:r>
              <a:rPr lang="en-US" sz="1900" dirty="0" err="1">
                <a:solidFill>
                  <a:schemeClr val="accent1">
                    <a:lumMod val="75000"/>
                  </a:schemeClr>
                </a:solidFill>
                <a:latin typeface="Times New Roman"/>
              </a:rPr>
              <a:t>Ludwiniak</a:t>
            </a:r>
            <a:r>
              <a:rPr lang="en-US" sz="1900" dirty="0">
                <a:solidFill>
                  <a:schemeClr val="accent1">
                    <a:lumMod val="75000"/>
                  </a:schemeClr>
                </a:solidFill>
                <a:latin typeface="Times New Roman"/>
              </a:rPr>
              <a:t>; Nikolaos </a:t>
            </a:r>
            <a:r>
              <a:rPr lang="en-US" sz="1900" dirty="0" err="1">
                <a:solidFill>
                  <a:schemeClr val="accent1">
                    <a:lumMod val="75000"/>
                  </a:schemeClr>
                </a:solidFill>
                <a:latin typeface="Times New Roman"/>
              </a:rPr>
              <a:t>Pitropakis</a:t>
            </a:r>
            <a:r>
              <a:rPr lang="en-US" sz="1900" dirty="0">
                <a:solidFill>
                  <a:schemeClr val="accent1">
                    <a:lumMod val="75000"/>
                  </a:schemeClr>
                </a:solidFill>
                <a:latin typeface="Times New Roman"/>
              </a:rPr>
              <a:t>; Christos </a:t>
            </a:r>
            <a:r>
              <a:rPr lang="en-US" sz="1900" dirty="0" err="1">
                <a:solidFill>
                  <a:schemeClr val="accent1">
                    <a:lumMod val="75000"/>
                  </a:schemeClr>
                </a:solidFill>
                <a:latin typeface="Times New Roman"/>
              </a:rPr>
              <a:t>Chrysoulas</a:t>
            </a:r>
            <a:r>
              <a:rPr lang="en-US" sz="1900" dirty="0">
                <a:solidFill>
                  <a:schemeClr val="accent1">
                    <a:lumMod val="75000"/>
                  </a:schemeClr>
                </a:solidFill>
                <a:latin typeface="Times New Roman"/>
              </a:rPr>
              <a:t>; Tasos </a:t>
            </a:r>
            <a:r>
              <a:rPr lang="en-US" sz="1900" dirty="0" err="1">
                <a:solidFill>
                  <a:schemeClr val="accent1">
                    <a:lumMod val="75000"/>
                  </a:schemeClr>
                </a:solidFill>
                <a:latin typeface="Times New Roman"/>
              </a:rPr>
              <a:t>Dagiuklas</a:t>
            </a:r>
            <a:r>
              <a:rPr lang="en-US" sz="1900" dirty="0">
                <a:solidFill>
                  <a:schemeClr val="accent1">
                    <a:lumMod val="75000"/>
                  </a:schemeClr>
                </a:solidFill>
                <a:latin typeface="Times New Roman"/>
              </a:rPr>
              <a:t>, "Towards An SDN Assisted IDS," in </a:t>
            </a:r>
            <a:r>
              <a:rPr lang="en-US" sz="1900" i="1" dirty="0">
                <a:solidFill>
                  <a:schemeClr val="accent1">
                    <a:lumMod val="75000"/>
                  </a:schemeClr>
                </a:solidFill>
                <a:latin typeface="Times New Roman"/>
              </a:rPr>
              <a:t>IEEE</a:t>
            </a:r>
            <a:r>
              <a:rPr lang="en-US" sz="1900" dirty="0">
                <a:solidFill>
                  <a:schemeClr val="accent1">
                    <a:lumMod val="75000"/>
                  </a:schemeClr>
                </a:solidFill>
                <a:latin typeface="Times New Roman"/>
              </a:rPr>
              <a:t>, 2021</a:t>
            </a:r>
          </a:p>
          <a:p>
            <a:endParaRPr lang="en-US" sz="1900" dirty="0">
              <a:solidFill>
                <a:schemeClr val="accent1">
                  <a:lumMod val="75000"/>
                </a:schemeClr>
              </a:solidFill>
              <a:latin typeface="Times New Roman"/>
            </a:endParaRPr>
          </a:p>
          <a:p>
            <a:endParaRPr lang="en-US" dirty="0"/>
          </a:p>
        </p:txBody>
      </p:sp>
      <p:grpSp>
        <p:nvGrpSpPr>
          <p:cNvPr id="4" name="Group 3">
            <a:extLst>
              <a:ext uri="{BBC75D89-3989-46F6-B948-1A35332DE3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422A3A-2DDF-4A18-B458-954FCDF9B5BE}"/>
              </a:ext>
            </a:extLst>
          </p:cNvPr>
          <p:cNvGrpSpPr/>
          <p:nvPr/>
        </p:nvGrpSpPr>
        <p:grpSpPr>
          <a:xfrm>
            <a:off x="973148" y="346509"/>
            <a:ext cx="6380552" cy="1309034"/>
            <a:chOff x="1049651" y="221381"/>
            <a:chExt cx="6380552" cy="1309034"/>
          </a:xfrm>
        </p:grpSpPr>
        <p:sp>
          <p:nvSpPr>
            <p:cNvPr id="5" name="Title 1">
              <a:extLst>
                <a:ext uri="{07BC6499-06BE-4648-ACAA-818272F4B75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4925CD6-0E87-43FB-BC78-313C9782002E}"/>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references</a:t>
              </a:r>
            </a:p>
          </p:txBody>
        </p:sp>
        <p:cxnSp>
          <p:nvCxnSpPr>
            <p:cNvPr id="6" name="Straight Connector 5">
              <a:extLst>
                <a:ext uri="{650669EE-A384-4F53-8FA9-C32F29FF167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0BA42A2-3092-4658-8223-35004AF152A9}"/>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7" name="TextBox 6">
            <a:extLst>
              <a:ext uri="{079A4037-7A0E-4D49-AEB8-A1E91EB451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2776AC2-2029-458E-8994-01B11ADC33F3}"/>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IT21261978 |</a:t>
            </a:r>
            <a:r>
              <a:rPr lang="en-US" sz="1800" spc="5" dirty="0">
                <a:solidFill>
                  <a:schemeClr val="accent1">
                    <a:lumMod val="50000"/>
                  </a:schemeClr>
                </a:solidFill>
              </a:rPr>
              <a:t>Sriskandarajah J.P</a:t>
            </a:r>
          </a:p>
        </p:txBody>
      </p:sp>
    </p:spTree>
    <p:extLst>
      <p:ext uri="{78F3F3D4-5146-41B6-BD48-DF746BEE97B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p:tgtEl>
                                          <p:spTgt spid="4"/>
                                        </p:tgtEl>
                                        <p:attrNameLst>
                                          <p:attrName>ppt_x</p:attrName>
                                        </p:attrNameLst>
                                      </p:cBhvr>
                                      <p:tavLst>
                                        <p:tav tm="0">
                                          <p:val>
                                            <p:strVal val="#ppt_x"/>
                                          </p:val>
                                        </p:tav>
                                        <p:tav tm="100000">
                                          <p:val>
                                            <p:strVal val="#ppt_x"/>
                                          </p:val>
                                        </p:tav>
                                      </p:tavLst>
                                    </p:anim>
                                    <p:anim calcmode="lin" valueType="num">
                                      <p:cBhvr>
                                        <p:cTn id="9" dur="1000"/>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p:tgtEl>
                                          <p:spTgt spid="4"/>
                                        </p:tgtEl>
                                        <p:attrNameLst>
                                          <p:attrName>ppt_x</p:attrName>
                                        </p:attrNameLst>
                                      </p:cBhvr>
                                      <p:tavLst>
                                        <p:tav tm="0">
                                          <p:val>
                                            <p:strVal val="#ppt_x"/>
                                          </p:val>
                                        </p:tav>
                                        <p:tav tm="100000">
                                          <p:val>
                                            <p:strVal val="#ppt_x"/>
                                          </p:val>
                                        </p:tav>
                                      </p:tavLst>
                                    </p:anim>
                                    <p:anim calcmode="lin" valueType="num">
                                      <p:cBhvr>
                                        <p:cTn id="14" dur="1000"/>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p:tgtEl>
                                          <p:spTgt spid="4"/>
                                        </p:tgtEl>
                                        <p:attrNameLst>
                                          <p:attrName>ppt_x</p:attrName>
                                        </p:attrNameLst>
                                      </p:cBhvr>
                                      <p:tavLst>
                                        <p:tav tm="0">
                                          <p:val>
                                            <p:strVal val="#ppt_x"/>
                                          </p:val>
                                        </p:tav>
                                        <p:tav tm="100000">
                                          <p:val>
                                            <p:strVal val="#ppt_x"/>
                                          </p:val>
                                        </p:tav>
                                      </p:tavLst>
                                    </p:anim>
                                    <p:anim calcmode="lin" valueType="num">
                                      <p:cBhvr>
                                        <p:cTn id="19" dur="1000"/>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p:bldP spid="4" grpId="2" animBg="1"/>
      <p:bldP spid="4" grpId="3"/>
    </p:bldLst>
  </p:timing>
</p:sld>
</file>

<file path=ppt/slides/slide41.xml><?xml version="1.0" encoding="utf-8"?>
<p:sld xmlns:a="http://schemas.openxmlformats.org/drawingml/2006/main" xmlns:r="http://schemas.openxmlformats.org/officeDocument/2006/relationships" xmlns:p="http://schemas.openxmlformats.org/presentationml/2006/main">
  <p:cSld name="slide40">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2" name="Rectangle 7">
            <a:extLst>
              <a:ext uri="{27478C0C-B220-496B-9DD9-D73EFCEB773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2E1A015-3AB3-4C12-9836-F82E447FAF2A}"/>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Title 1">
            <a:extLst>
              <a:ext uri="{22DAAC36-BF0C-40CB-B661-2787BC66FB7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DD0327-60E7-4FB0-A362-791977A01E9C}"/>
              </a:ext>
            </a:extLst>
          </p:cNvPr>
          <p:cNvSpPr>
            <a:spLocks noGrp="1"/>
          </p:cNvSpPr>
          <p:nvPr>
            <p:ph type="title"/>
          </p:nvPr>
        </p:nvSpPr>
        <p:spPr>
          <a:xfrm>
            <a:off x="548423" y="754304"/>
            <a:ext cx="9627452" cy="1035750"/>
          </a:xfrm>
        </p:spPr>
        <p:txBody>
          <a:bodyPr rtlCol="0" anchor="t">
            <a:noAutofit/>
          </a:bodyPr>
          <a:lstStyle/>
          <a:p>
            <a:r>
              <a:rPr lang="en-US" sz="3200" dirty="0">
                <a:solidFill>
                  <a:schemeClr val="bg1"/>
                </a:solidFill>
              </a:rPr>
              <a:t>IT21192982 |</a:t>
            </a:r>
            <a:r>
              <a:rPr lang="en-US" sz="3200" spc="5" dirty="0">
                <a:solidFill>
                  <a:schemeClr val="bg1"/>
                </a:solidFill>
              </a:rPr>
              <a:t>Dassanayake </a:t>
            </a:r>
            <a:r>
              <a:rPr lang="en-US" sz="3200" spc="5" dirty="0" err="1">
                <a:solidFill>
                  <a:schemeClr val="bg1"/>
                </a:solidFill>
              </a:rPr>
              <a:t>e.D</a:t>
            </a:r>
            <a:br>
              <a:rPr lang="en-US" sz="3200" spc="5" dirty="0">
                <a:solidFill>
                  <a:schemeClr val="bg1"/>
                </a:solidFill>
              </a:rPr>
            </a:br>
            <a:br>
              <a:rPr lang="en-US" sz="3200" dirty="0">
                <a:solidFill>
                  <a:schemeClr val="bg1"/>
                </a:solidFill>
                <a:latin typeface="Arial "/>
              </a:rPr>
            </a:br>
            <a:br>
              <a:rPr lang="en-US" sz="2800" dirty="0"/>
            </a:br>
            <a:endParaRPr lang="en-US" sz="2800" dirty="0"/>
          </a:p>
        </p:txBody>
      </p:sp>
      <p:sp>
        <p:nvSpPr>
          <p:cNvPr id="4" name="TextBox 9">
            <a:extLst>
              <a:ext uri="{3FA57E70-4AA0-4F31-B670-51C4475487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66C4096-0CC6-4B67-8509-F99E1CD7A331}"/>
              </a:ext>
            </a:extLst>
          </p:cNvPr>
          <p:cNvSpPr txBox="1"/>
          <p:nvPr/>
        </p:nvSpPr>
        <p:spPr>
          <a:xfrm>
            <a:off x="548423" y="4809991"/>
            <a:ext cx="11431768" cy="954107"/>
          </a:xfrm>
          <a:prstGeom prst="rect">
            <a:avLst/>
          </a:prstGeom>
          <a:noFill/>
        </p:spPr>
        <p:txBody>
          <a:bodyPr wrap="square" rtlCol="0">
            <a:spAutoFit/>
          </a:bodyPr>
          <a:lstStyle/>
          <a:p>
            <a:pPr lvl="0" algn="ctr"/>
            <a:r>
              <a:rPr lang="en-US" sz="2800" b="1" dirty="0">
                <a:solidFill>
                  <a:schemeClr val="bg1"/>
                </a:solidFill>
                <a:latin typeface="+mj-lt"/>
              </a:rPr>
              <a:t>Develop a machine learning-based Intrusion Detection System (IDS) to detect and mitigate SQL attacks</a:t>
            </a:r>
          </a:p>
        </p:txBody>
      </p:sp>
      <p:pic>
        <p:nvPicPr>
          <p:cNvPr id="5" name="Picture 5" descr="A person in a suit and tie&#10;&#10;Description automatically generated">
            <a:extLst>
              <a:ext uri="{1F8EB13D-B206-41A8-A4AA-95BB6B7F178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1F4FB43-9399-42B8-90FC-7D6309F52FBC}"/>
              </a:ext>
            </a:extLst>
          </p:cNvPr>
          <p:cNvPicPr>
            <a:picLocks noChangeAspect="1"/>
          </p:cNvPicPr>
          <p:nvPr/>
        </p:nvPicPr>
        <p:blipFill>
          <a:blip r:embed="rId2"/>
          <a:stretch>
            <a:fillRect/>
          </a:stretch>
        </p:blipFill>
        <p:spPr>
          <a:xfrm>
            <a:off x="10481865" y="369773"/>
            <a:ext cx="1403635" cy="1678236"/>
          </a:xfrm>
          <a:prstGeom prst="rect">
            <a:avLst/>
          </a:prstGeom>
          <a:noFill/>
        </p:spPr>
      </p:pic>
      <p:sp>
        <p:nvSpPr>
          <p:cNvPr id="6" name="TextBox 8">
            <a:extLst>
              <a:ext uri="{DCD559C0-86F2-47A7-9E1A-0391B87B5D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002342E-FFBC-4D5C-8AD5-63A4F367AC98}"/>
              </a:ext>
            </a:extLst>
          </p:cNvPr>
          <p:cNvSpPr txBox="1"/>
          <p:nvPr/>
        </p:nvSpPr>
        <p:spPr>
          <a:xfrm>
            <a:off x="306498" y="2761987"/>
            <a:ext cx="11579001" cy="954107"/>
          </a:xfrm>
          <a:prstGeom prst="rect">
            <a:avLst/>
          </a:prstGeom>
          <a:noFill/>
        </p:spPr>
        <p:txBody>
          <a:bodyPr wrap="square" rtlCol="0">
            <a:spAutoFit/>
          </a:bodyPr>
          <a:lstStyle/>
          <a:p>
            <a:pPr lvl="0" algn="ctr"/>
            <a:r>
              <a:rPr lang="en-US" sz="2800" b="1" spc="-5" dirty="0">
                <a:solidFill>
                  <a:schemeClr val="bg1"/>
                </a:solidFill>
                <a:latin typeface="+mj-lt"/>
              </a:rPr>
              <a:t>BSc</a:t>
            </a:r>
            <a:r>
              <a:rPr lang="en-US" sz="2800" b="1" spc="-10" dirty="0">
                <a:solidFill>
                  <a:schemeClr val="bg1"/>
                </a:solidFill>
                <a:latin typeface="+mj-lt"/>
              </a:rPr>
              <a:t> </a:t>
            </a:r>
            <a:r>
              <a:rPr lang="en-US" sz="2800" b="1" spc="-5" dirty="0">
                <a:solidFill>
                  <a:schemeClr val="bg1"/>
                </a:solidFill>
                <a:latin typeface="+mj-lt"/>
              </a:rPr>
              <a:t>(Hons)</a:t>
            </a:r>
            <a:r>
              <a:rPr lang="en-US" sz="2800" b="1" spc="20" dirty="0">
                <a:solidFill>
                  <a:schemeClr val="bg1"/>
                </a:solidFill>
                <a:latin typeface="+mj-lt"/>
              </a:rPr>
              <a:t> </a:t>
            </a:r>
            <a:r>
              <a:rPr lang="en-US" sz="2800" b="1" dirty="0">
                <a:solidFill>
                  <a:schemeClr val="bg1"/>
                </a:solidFill>
                <a:latin typeface="+mj-lt"/>
              </a:rPr>
              <a:t>Degree</a:t>
            </a:r>
            <a:r>
              <a:rPr lang="en-US" sz="2800" b="1" spc="-15" dirty="0">
                <a:solidFill>
                  <a:schemeClr val="bg1"/>
                </a:solidFill>
                <a:latin typeface="+mj-lt"/>
              </a:rPr>
              <a:t> </a:t>
            </a:r>
            <a:r>
              <a:rPr lang="en-US" sz="2800" b="1" dirty="0">
                <a:solidFill>
                  <a:schemeClr val="bg1"/>
                </a:solidFill>
                <a:latin typeface="+mj-lt"/>
              </a:rPr>
              <a:t>in</a:t>
            </a:r>
            <a:r>
              <a:rPr lang="en-US" sz="2800" b="1" spc="-15" dirty="0">
                <a:solidFill>
                  <a:schemeClr val="bg1"/>
                </a:solidFill>
                <a:latin typeface="+mj-lt"/>
              </a:rPr>
              <a:t> </a:t>
            </a:r>
            <a:r>
              <a:rPr lang="en-US" sz="2800" b="1" dirty="0">
                <a:solidFill>
                  <a:schemeClr val="bg1"/>
                </a:solidFill>
                <a:latin typeface="+mj-lt"/>
              </a:rPr>
              <a:t>Information</a:t>
            </a:r>
            <a:r>
              <a:rPr lang="en-US" sz="2800" b="1" spc="-30" dirty="0">
                <a:solidFill>
                  <a:schemeClr val="bg1"/>
                </a:solidFill>
                <a:latin typeface="+mj-lt"/>
              </a:rPr>
              <a:t> </a:t>
            </a:r>
            <a:r>
              <a:rPr lang="en-US" sz="2800" b="1" spc="-20" dirty="0">
                <a:solidFill>
                  <a:schemeClr val="bg1"/>
                </a:solidFill>
                <a:latin typeface="+mj-lt"/>
              </a:rPr>
              <a:t>Technology</a:t>
            </a:r>
            <a:r>
              <a:rPr lang="en-US" sz="2800" b="1" spc="-45" dirty="0">
                <a:solidFill>
                  <a:schemeClr val="bg1"/>
                </a:solidFill>
                <a:latin typeface="+mj-lt"/>
              </a:rPr>
              <a:t> </a:t>
            </a:r>
            <a:r>
              <a:rPr lang="en-US" sz="2800" b="1" dirty="0">
                <a:solidFill>
                  <a:schemeClr val="bg1"/>
                </a:solidFill>
                <a:latin typeface="+mj-lt"/>
              </a:rPr>
              <a:t>Specialized</a:t>
            </a:r>
            <a:r>
              <a:rPr lang="en-US" sz="2800" b="1" spc="-70" dirty="0">
                <a:solidFill>
                  <a:schemeClr val="bg1"/>
                </a:solidFill>
                <a:latin typeface="+mj-lt"/>
              </a:rPr>
              <a:t> </a:t>
            </a:r>
            <a:r>
              <a:rPr lang="en-US" sz="2800" b="1" dirty="0">
                <a:solidFill>
                  <a:schemeClr val="bg1"/>
                </a:solidFill>
                <a:latin typeface="+mj-lt"/>
              </a:rPr>
              <a:t>in</a:t>
            </a:r>
            <a:r>
              <a:rPr lang="en-US" sz="2800" b="1" spc="-15" dirty="0">
                <a:solidFill>
                  <a:schemeClr val="bg1"/>
                </a:solidFill>
                <a:latin typeface="+mj-lt"/>
              </a:rPr>
              <a:t> Cyber </a:t>
            </a:r>
            <a:r>
              <a:rPr lang="en-US" sz="2800" b="1" spc="-655" dirty="0">
                <a:solidFill>
                  <a:schemeClr val="bg1"/>
                </a:solidFill>
                <a:latin typeface="+mj-lt"/>
              </a:rPr>
              <a:t> </a:t>
            </a:r>
            <a:r>
              <a:rPr lang="en-US" sz="2800" b="1" dirty="0">
                <a:solidFill>
                  <a:schemeClr val="bg1"/>
                </a:solidFill>
                <a:latin typeface="+mj-lt"/>
              </a:rPr>
              <a:t>Security</a:t>
            </a:r>
            <a:br>
              <a:rPr lang="en-US" sz="2800" dirty="0">
                <a:latin typeface="+mj-lt"/>
              </a:rPr>
            </a:br>
            <a:endParaRPr lang="en-US" sz="2800" dirty="0">
              <a:latin typeface="+mj-lt"/>
            </a:endParaRPr>
          </a:p>
        </p:txBody>
      </p:sp>
    </p:spTree>
    <p:extLst>
      <p:ext uri="{38C8C998-9626-4BF0-97CC-A2E23E3274B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1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stCondLst>
                                            <p:cond delay="0"/>
                                          </p:stCondLst>
                                        </p:cTn>
                                        <p:tgtEl>
                                          <p:spTgt spid="2"/>
                                        </p:tgtEl>
                                        <p:attrNameLst>
                                          <p:attrName>ppt_x</p:attrName>
                                        </p:attrNameLst>
                                      </p:cBhvr>
                                      <p:tavLst>
                                        <p:tav tm="0">
                                          <p:val>
                                            <p:strVal val="0-#ppt_w/2"/>
                                          </p:val>
                                        </p:tav>
                                        <p:tav tm="100000">
                                          <p:val>
                                            <p:strVal val="#ppt_x"/>
                                          </p:val>
                                        </p:tav>
                                      </p:tavLst>
                                    </p:anim>
                                    <p:anim calcmode="lin" valueType="num">
                                      <p:cBhvr additive="base">
                                        <p:cTn id="8" dur="500">
                                          <p:stCondLst>
                                            <p:cond delay="0"/>
                                          </p:stCondLst>
                                        </p:cTn>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 dur="500">
                                          <p:stCondLst>
                                            <p:cond delay="0"/>
                                          </p:stCondLst>
                                        </p:cTn>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stCondLst>
                                            <p:cond delay="0"/>
                                          </p:stCondLst>
                                        </p:cTn>
                                        <p:tgtEl>
                                          <p:spTgt spid="4"/>
                                        </p:tgtEl>
                                        <p:attrNameLst>
                                          <p:attrName>ppt_x</p:attrName>
                                        </p:attrNameLst>
                                      </p:cBhvr>
                                      <p:tavLst>
                                        <p:tav tm="0">
                                          <p:val>
                                            <p:strVal val="0-#ppt_w/2"/>
                                          </p:val>
                                        </p:tav>
                                        <p:tav tm="100000">
                                          <p:val>
                                            <p:strVal val="#ppt_x"/>
                                          </p:val>
                                        </p:tav>
                                      </p:tavLst>
                                    </p:anim>
                                    <p:anim calcmode="lin" valueType="num">
                                      <p:cBhvr additive="base">
                                        <p:cTn id="16" dur="500">
                                          <p:stCondLst>
                                            <p:cond delay="0"/>
                                          </p:stCondLst>
                                        </p:cTn>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stCondLst>
                                            <p:cond delay="0"/>
                                          </p:stCondLst>
                                        </p:cTn>
                                        <p:tgtEl>
                                          <p:spTgt spid="5"/>
                                        </p:tgtEl>
                                        <p:attrNameLst>
                                          <p:attrName>ppt_x</p:attrName>
                                        </p:attrNameLst>
                                      </p:cBhvr>
                                      <p:tavLst>
                                        <p:tav tm="0">
                                          <p:val>
                                            <p:strVal val="0-#ppt_w/2"/>
                                          </p:val>
                                        </p:tav>
                                        <p:tav tm="100000">
                                          <p:val>
                                            <p:strVal val="#ppt_x"/>
                                          </p:val>
                                        </p:tav>
                                      </p:tavLst>
                                    </p:anim>
                                    <p:anim calcmode="lin" valueType="num">
                                      <p:cBhvr additive="base">
                                        <p:cTn id="20" dur="500">
                                          <p:stCondLst>
                                            <p:cond delay="0"/>
                                          </p:stCondLst>
                                        </p:cTn>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24" dur="500">
                                          <p:stCondLst>
                                            <p:cond delay="0"/>
                                          </p:stCondLst>
                                        </p:cTn>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name="slide41">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4BCDF80B-84CF-4594-826F-76E4BECABC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004D27A-A39F-4CCA-A312-B036B270AF7F}"/>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3DD5F75B-CDE1-468A-B85B-AAD15E18E8F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72E59C-EB49-496A-B467-1C36DD834D45}"/>
              </a:ext>
            </a:extLst>
          </p:cNvPr>
          <p:cNvGrpSpPr/>
          <p:nvPr/>
        </p:nvGrpSpPr>
        <p:grpSpPr>
          <a:xfrm>
            <a:off x="973148" y="346509"/>
            <a:ext cx="6380552" cy="1309034"/>
            <a:chOff x="1049651" y="221381"/>
            <a:chExt cx="6380552" cy="1309034"/>
          </a:xfrm>
        </p:grpSpPr>
        <p:sp>
          <p:nvSpPr>
            <p:cNvPr id="4" name="Title 1">
              <a:extLst>
                <a:ext uri="{79C29F7A-7C6F-4D36-A9A2-38ED94D707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E8C912-5B0E-4E54-BB91-05A951823EC7}"/>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Research problem</a:t>
              </a:r>
            </a:p>
          </p:txBody>
        </p:sp>
        <p:cxnSp>
          <p:nvCxnSpPr>
            <p:cNvPr id="5" name="Straight Connector 5">
              <a:extLst>
                <a:ext uri="{E9078EE2-D566-4651-9013-FA8720BDD2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6A83678-ACFD-4D39-91FC-D86F6566686A}"/>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pic>
        <p:nvPicPr>
          <p:cNvPr id="6" name="Picture 8" descr="A person writing on a notebook with a pen&#10;&#10;AI-generated content may be incorrect.">
            <a:extLst>
              <a:ext uri="{DFFDB9F1-FFE0-4694-9A61-9EDE9C8F856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4B61BD4-DE01-4B6B-9AF9-6DBD57EA9789}"/>
              </a:ext>
            </a:extLst>
          </p:cNvPr>
          <p:cNvPicPr>
            <a:picLocks noChangeAspect="1"/>
          </p:cNvPicPr>
          <p:nvPr/>
        </p:nvPicPr>
        <p:blipFill>
          <a:blip r:embed="rId2"/>
          <a:stretch>
            <a:fillRect/>
          </a:stretch>
        </p:blipFill>
        <p:spPr>
          <a:xfrm>
            <a:off x="5881036" y="1299411"/>
            <a:ext cx="5775155" cy="4863164"/>
          </a:xfrm>
          <a:prstGeom prst="rect">
            <a:avLst/>
          </a:prstGeom>
          <a:noFill/>
        </p:spPr>
      </p:pic>
      <p:sp>
        <p:nvSpPr>
          <p:cNvPr id="7" name="TextBox 2">
            <a:extLst>
              <a:ext uri="{BC4F72A7-44B4-4651-B259-5D553E6129B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E80C1C-1A15-48E0-83FB-ACC41754FC2B}"/>
              </a:ext>
            </a:extLst>
          </p:cNvPr>
          <p:cNvSpPr txBox="1"/>
          <p:nvPr/>
        </p:nvSpPr>
        <p:spPr>
          <a:xfrm>
            <a:off x="541887" y="1349960"/>
            <a:ext cx="5339149" cy="5208221"/>
          </a:xfrm>
          <a:prstGeom prst="rect">
            <a:avLst/>
          </a:prstGeom>
          <a:noFill/>
        </p:spPr>
        <p:txBody>
          <a:bodyPr wrap="square" rtlCol="0">
            <a:spAutoFit/>
          </a:bodyPr>
          <a:lstStyle/>
          <a:p>
            <a:pPr>
              <a:lnSpc>
                <a:spcPct val="140000"/>
              </a:lnSpc>
            </a:pPr>
            <a:r>
              <a:rPr lang="en-US" sz="2400" dirty="0">
                <a:solidFill>
                  <a:schemeClr val="accent6">
                    <a:lumMod val="75000"/>
                  </a:schemeClr>
                </a:solidFill>
                <a:latin typeface="+mj-lt"/>
              </a:rPr>
              <a:t>SQL Injection attacks exploit vulnerabilities in web applications that use SQL databases, allowing attackers to execute malicious SQL statements. These attacks can lead to unauthorized access, data theft, and destruction. Traditional IDS are often ineffective against these sophisticated attacks due to their static nature and inability to adapt to new threats dynamically.</a:t>
            </a:r>
          </a:p>
        </p:txBody>
      </p:sp>
      <p:sp>
        <p:nvSpPr>
          <p:cNvPr id="8" name="TextBox 9">
            <a:extLst>
              <a:ext uri="{E29DDC3D-54C3-450D-9AAB-B3D45A7E848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A56206C-FFCA-4DF8-902A-F86CA64BDB59}"/>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IT21192982 |</a:t>
            </a:r>
            <a:r>
              <a:rPr lang="en-US" sz="1800" spc="5" dirty="0">
                <a:solidFill>
                  <a:schemeClr val="accent1">
                    <a:lumMod val="50000"/>
                  </a:schemeClr>
                </a:solidFill>
              </a:rPr>
              <a:t>Dassanayake E.D</a:t>
            </a:r>
          </a:p>
        </p:txBody>
      </p:sp>
    </p:spTree>
    <p:extLst>
      <p:ext uri="{CEF0711F-1DBB-4273-BA38-B4E8730A1A0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1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p:tgtEl>
                                          <p:spTgt spid="7"/>
                                        </p:tgtEl>
                                        <p:attrNameLst>
                                          <p:attrName>ppt_x</p:attrName>
                                        </p:attrNameLst>
                                      </p:cBhvr>
                                      <p:tavLst>
                                        <p:tav tm="0">
                                          <p:val>
                                            <p:strVal val="#ppt_x"/>
                                          </p:val>
                                        </p:tav>
                                        <p:tav tm="100000">
                                          <p:val>
                                            <p:strVal val="#ppt_x"/>
                                          </p:val>
                                        </p:tav>
                                      </p:tavLst>
                                    </p:anim>
                                    <p:anim calcmode="lin" valueType="num">
                                      <p:cBhvr>
                                        <p:cTn id="29" dur="1000"/>
                                        <p:tgtEl>
                                          <p:spTgt spid="7"/>
                                        </p:tgtEl>
                                        <p:attrNameLst>
                                          <p:attrName>ppt_y</p:attrName>
                                        </p:attrNameLst>
                                      </p:cBhvr>
                                      <p:tavLst>
                                        <p:tav tm="0">
                                          <p:val>
                                            <p:strVal val="#ppt_y-.1"/>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33" dur="500">
                                          <p:stCondLst>
                                            <p:cond delay="0"/>
                                          </p:stCondLst>
                                        </p:cTn>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name="slide42">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B717D73E-B666-4032-B06D-6BABC5225F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C034116-8CBC-412E-94D8-30CE5AF9D671}"/>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370EC607-1B98-43B7-87AA-A400923E737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D5CD9F-FCFF-4246-B267-C9951BD18B89}"/>
              </a:ext>
            </a:extLst>
          </p:cNvPr>
          <p:cNvGrpSpPr/>
          <p:nvPr/>
        </p:nvGrpSpPr>
        <p:grpSpPr>
          <a:xfrm>
            <a:off x="973148" y="346509"/>
            <a:ext cx="6380552" cy="1309034"/>
            <a:chOff x="1049651" y="221381"/>
            <a:chExt cx="6380552" cy="1309034"/>
          </a:xfrm>
        </p:grpSpPr>
        <p:sp>
          <p:nvSpPr>
            <p:cNvPr id="4" name="Title 1">
              <a:extLst>
                <a:ext uri="{F3762BB0-038E-4F3D-831F-C6D3117532A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4215B6E-EAE4-4586-878B-30D991671D1C}"/>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Objectives</a:t>
              </a:r>
            </a:p>
          </p:txBody>
        </p:sp>
        <p:cxnSp>
          <p:nvCxnSpPr>
            <p:cNvPr id="5" name="Straight Connector 5">
              <a:extLst>
                <a:ext uri="{F512EB52-7620-4A92-A778-561BE8F50E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CFC273-26B0-4D20-9CC7-4F70E5C2245D}"/>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grpSp>
        <p:nvGrpSpPr>
          <p:cNvPr id="6" name="smartArt">
            <a:extLst>
              <a:ext uri="{C5109B07-B5F9-46A0-B989-1E3BB91D44A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852FAF8-D0BE-4D64-AB4D-D75CC0C63462}"/>
              </a:ext>
            </a:extLst>
          </p:cNvPr>
          <p:cNvGrpSpPr/>
          <p:nvPr/>
        </p:nvGrpSpPr>
        <p:grpSpPr>
          <a:xfrm>
            <a:off x="700931" y="721870"/>
            <a:ext cx="11085530" cy="5414260"/>
            <a:chOff x="0" y="0"/>
            <a:chExt cx="11085530" cy="5414260"/>
          </a:xfrm>
        </p:grpSpPr>
        <p:sp>
          <p:nvSpPr>
            <p:cNvPr id="7" name="Oval 6">
              <a:extLst>
                <a:ext uri="{900E73CE-AA65-4066-9058-2F87A3D4192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0F31CB-C8B6-46DC-991B-4024E83EDC94}"/>
                </a:ext>
              </a:extLst>
            </p:cNvPr>
            <p:cNvSpPr/>
            <p:nvPr/>
          </p:nvSpPr>
          <p:spPr>
            <a:xfrm>
              <a:off x="1353" y="1387746"/>
              <a:ext cx="2638766" cy="2638766"/>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8" name="Rectangle 7">
              <a:extLst>
                <a:ext uri="{FE14C628-7276-4F70-BC53-212BE106FE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522FB84-6822-48E7-85C8-49FBE964D6A2}"/>
                </a:ext>
              </a:extLst>
            </p:cNvPr>
            <p:cNvSpPr/>
            <p:nvPr/>
          </p:nvSpPr>
          <p:spPr>
            <a:xfrm>
              <a:off x="387791" y="1774184"/>
              <a:ext cx="1865890" cy="1865890"/>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45220" tIns="30480" rIns="145220" bIns="30480" numCol="1" spcCol="0" rtlCol="0" anchor="ctr">
              <a:noAutofit/>
            </a:bodyPr>
            <a:lstStyle/>
            <a:p>
              <a:pPr marL="0" lvl="0" indent="0" algn="ctr">
                <a:lnSpc>
                  <a:spcPct val="90000"/>
                </a:lnSpc>
                <a:spcBef>
                  <a:spcPct val="0"/>
                </a:spcBef>
                <a:spcAft>
                  <a:spcPct val="35000"/>
                </a:spcAft>
                <a:buNone/>
              </a:pPr>
              <a:r>
                <a:rPr lang="en-US" sz="2400" dirty="0"/>
                <a:t>Develop a machine learning-based IDS</a:t>
              </a:r>
            </a:p>
          </p:txBody>
        </p:sp>
        <p:sp>
          <p:nvSpPr>
            <p:cNvPr id="9" name="Oval 8">
              <a:extLst>
                <a:ext uri="{169AB6B5-EDE2-40B9-8B4D-C466EEA5478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30876A-27FF-4A8A-B85A-19E461350252}"/>
                </a:ext>
              </a:extLst>
            </p:cNvPr>
            <p:cNvSpPr/>
            <p:nvPr/>
          </p:nvSpPr>
          <p:spPr>
            <a:xfrm>
              <a:off x="2112367" y="1387746"/>
              <a:ext cx="2638766" cy="2638766"/>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0" name="Rectangle 9">
              <a:extLst>
                <a:ext uri="{35A74027-A57A-4DD7-AD9C-0AE0E7A278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AEA03AC-0312-4321-B3DC-115E61A18E91}"/>
                </a:ext>
              </a:extLst>
            </p:cNvPr>
            <p:cNvSpPr/>
            <p:nvPr/>
          </p:nvSpPr>
          <p:spPr>
            <a:xfrm>
              <a:off x="2498805" y="1774184"/>
              <a:ext cx="1865890" cy="1865890"/>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45220" tIns="30480" rIns="145220" bIns="30480" numCol="1" spcCol="0" rtlCol="0" anchor="ctr">
              <a:noAutofit/>
            </a:bodyPr>
            <a:lstStyle/>
            <a:p>
              <a:pPr marL="0" lvl="0" indent="0" algn="ctr">
                <a:lnSpc>
                  <a:spcPct val="90000"/>
                </a:lnSpc>
                <a:spcBef>
                  <a:spcPct val="0"/>
                </a:spcBef>
                <a:spcAft>
                  <a:spcPct val="35000"/>
                </a:spcAft>
                <a:buNone/>
              </a:pPr>
              <a:r>
                <a:rPr lang="en-US" sz="2400" dirty="0"/>
                <a:t>Integrate with Software-Defined Networking</a:t>
              </a:r>
            </a:p>
          </p:txBody>
        </p:sp>
        <p:sp>
          <p:nvSpPr>
            <p:cNvPr id="11" name="Oval 10">
              <a:extLst>
                <a:ext uri="{084DFACC-D228-4AA6-82B2-4FDAB81E683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7BA2935-2332-4664-AF19-66AD114B9638}"/>
                </a:ext>
              </a:extLst>
            </p:cNvPr>
            <p:cNvSpPr/>
            <p:nvPr/>
          </p:nvSpPr>
          <p:spPr>
            <a:xfrm>
              <a:off x="4223381" y="1387746"/>
              <a:ext cx="2638766" cy="2638766"/>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2" name="Rectangle 11">
              <a:extLst>
                <a:ext uri="{94622568-A6C3-425B-9B23-4C051004D0C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463D8D0-126C-4945-9C9B-E0FFF9A9AE05}"/>
                </a:ext>
              </a:extLst>
            </p:cNvPr>
            <p:cNvSpPr/>
            <p:nvPr/>
          </p:nvSpPr>
          <p:spPr>
            <a:xfrm>
              <a:off x="4609819" y="1774184"/>
              <a:ext cx="1865890" cy="1865890"/>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45220" tIns="30480" rIns="145220" bIns="30480" numCol="1" spcCol="0" rtlCol="0" anchor="ctr">
              <a:noAutofit/>
            </a:bodyPr>
            <a:lstStyle/>
            <a:p>
              <a:pPr marL="0" lvl="0" indent="0" algn="ctr">
                <a:lnSpc>
                  <a:spcPct val="90000"/>
                </a:lnSpc>
                <a:spcBef>
                  <a:spcPct val="0"/>
                </a:spcBef>
                <a:spcAft>
                  <a:spcPct val="35000"/>
                </a:spcAft>
                <a:buNone/>
              </a:pPr>
              <a:r>
                <a:rPr lang="en-US" sz="2400" dirty="0"/>
                <a:t>Implement real-time threat detection</a:t>
              </a:r>
            </a:p>
          </p:txBody>
        </p:sp>
        <p:sp>
          <p:nvSpPr>
            <p:cNvPr id="13" name="Oval 12">
              <a:extLst>
                <a:ext uri="{5DCE4AD4-D11D-40C2-A44A-DC476CA461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B78FC6D-5C4F-44A6-85C5-5C5F87ADE227}"/>
                </a:ext>
              </a:extLst>
            </p:cNvPr>
            <p:cNvSpPr/>
            <p:nvPr/>
          </p:nvSpPr>
          <p:spPr>
            <a:xfrm>
              <a:off x="6334394" y="1387746"/>
              <a:ext cx="2638766" cy="2638766"/>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4" name="Rectangle 13">
              <a:extLst>
                <a:ext uri="{07119D23-8FD8-405E-9B1C-69C375DC92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66B985-D7D6-49E1-891E-46F7AA7EF386}"/>
                </a:ext>
              </a:extLst>
            </p:cNvPr>
            <p:cNvSpPr/>
            <p:nvPr/>
          </p:nvSpPr>
          <p:spPr>
            <a:xfrm>
              <a:off x="6720832" y="1774184"/>
              <a:ext cx="1865890" cy="1865890"/>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45220" tIns="30480" rIns="145220" bIns="30480" numCol="1" spcCol="0" rtlCol="0" anchor="ctr">
              <a:noAutofit/>
            </a:bodyPr>
            <a:lstStyle/>
            <a:p>
              <a:pPr marL="0" lvl="0" indent="0" algn="ctr">
                <a:lnSpc>
                  <a:spcPct val="90000"/>
                </a:lnSpc>
                <a:spcBef>
                  <a:spcPct val="0"/>
                </a:spcBef>
                <a:spcAft>
                  <a:spcPct val="35000"/>
                </a:spcAft>
                <a:buNone/>
              </a:pPr>
              <a:r>
                <a:rPr lang="en-US" sz="2400" dirty="0"/>
                <a:t>Enhance adaptability and scalability</a:t>
              </a:r>
            </a:p>
          </p:txBody>
        </p:sp>
        <p:sp>
          <p:nvSpPr>
            <p:cNvPr id="15" name="Oval 14">
              <a:extLst>
                <a:ext uri="{C3C1CC24-F1B6-4031-A4D4-F5E611F76A1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F2E32E6-8DC9-4BE2-9572-3E99054EB855}"/>
                </a:ext>
              </a:extLst>
            </p:cNvPr>
            <p:cNvSpPr/>
            <p:nvPr/>
          </p:nvSpPr>
          <p:spPr>
            <a:xfrm>
              <a:off x="8445409" y="1387746"/>
              <a:ext cx="2638766" cy="2638766"/>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6" name="Rectangle 15">
              <a:extLst>
                <a:ext uri="{435E8D96-1DF2-4025-9913-7C446AB9EF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547E6C0-C9C7-4AB2-8C3E-41C6A105B3B8}"/>
                </a:ext>
              </a:extLst>
            </p:cNvPr>
            <p:cNvSpPr/>
            <p:nvPr/>
          </p:nvSpPr>
          <p:spPr>
            <a:xfrm>
              <a:off x="8831847" y="1774184"/>
              <a:ext cx="1865890" cy="1865890"/>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45220" tIns="30480" rIns="145220" bIns="30480" numCol="1" spcCol="0" rtlCol="0" anchor="ctr">
              <a:noAutofit/>
            </a:bodyPr>
            <a:lstStyle/>
            <a:p>
              <a:pPr marL="0" lvl="0" indent="0" algn="ctr">
                <a:lnSpc>
                  <a:spcPct val="90000"/>
                </a:lnSpc>
                <a:spcBef>
                  <a:spcPct val="0"/>
                </a:spcBef>
                <a:spcAft>
                  <a:spcPct val="35000"/>
                </a:spcAft>
                <a:buNone/>
              </a:pPr>
              <a:r>
                <a:rPr lang="en-US" sz="2400" dirty="0"/>
                <a:t>Develop a frontend and backend system </a:t>
              </a:r>
            </a:p>
          </p:txBody>
        </p:sp>
      </p:grpSp>
      <p:sp>
        <p:nvSpPr>
          <p:cNvPr id="17" name="TextBox 1">
            <a:extLst>
              <a:ext uri="{1A00B4AE-5DF8-4BCF-994F-D1A714F204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C67617-097E-4D46-92AF-04E023B90647}"/>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IT21192982 |</a:t>
            </a:r>
            <a:r>
              <a:rPr lang="en-US" sz="1800" spc="5" dirty="0">
                <a:solidFill>
                  <a:schemeClr val="accent1">
                    <a:lumMod val="50000"/>
                  </a:schemeClr>
                </a:solidFill>
              </a:rPr>
              <a:t>Dassanayake E.D</a:t>
            </a:r>
          </a:p>
        </p:txBody>
      </p:sp>
    </p:spTree>
    <p:extLst>
      <p:ext uri="{BBFBDA01-B247-4086-B5A0-2AED44B5631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1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16" presetClass="entr" presetSubtype="42" fill="hold" grpId="0" nodeType="withEffect">
                                  <p:stCondLst>
                                    <p:cond delay="0"/>
                                  </p:stCondLst>
                                  <p:childTnLst>
                                    <p:set>
                                      <p:cBhvr>
                                        <p:cTn id="26" dur="500" fill="hold">
                                          <p:stCondLst>
                                            <p:cond delay="0"/>
                                          </p:stCondLst>
                                        </p:cTn>
                                        <p:tgtEl>
                                          <p:spTgt spid="6"/>
                                        </p:tgtEl>
                                        <p:attrNameLst>
                                          <p:attrName>style.visibility</p:attrName>
                                        </p:attrNameLst>
                                      </p:cBhvr>
                                      <p:to>
                                        <p:strVal val="visible"/>
                                      </p:to>
                                    </p:set>
                                    <p:animEffect transition="in" filter="barn(outHorizontal)">
                                      <p:cBhvr>
                                        <p:cTn id="27" dur="500"/>
                                        <p:tgtEl>
                                          <p:spTgt spid="6"/>
                                        </p:tgtEl>
                                      </p:cBhvr>
                                    </p:animEffect>
                                  </p:childTnLst>
                                </p:cTn>
                              </p:par>
                              <p:par>
                                <p:cTn id="28" presetID="16" presetClass="entr" presetSubtype="42" fill="hold" grpId="1" nodeType="withEffect">
                                  <p:stCondLst>
                                    <p:cond delay="0"/>
                                  </p:stCondLst>
                                  <p:childTnLst>
                                    <p:set>
                                      <p:cBhvr>
                                        <p:cTn id="29" dur="500" fill="hold">
                                          <p:stCondLst>
                                            <p:cond delay="0"/>
                                          </p:stCondLst>
                                        </p:cTn>
                                        <p:tgtEl>
                                          <p:spTgt spid="6"/>
                                        </p:tgtEl>
                                        <p:attrNameLst>
                                          <p:attrName>style.visibility</p:attrName>
                                        </p:attrNameLst>
                                      </p:cBhvr>
                                      <p:to>
                                        <p:strVal val="visible"/>
                                      </p:to>
                                    </p:set>
                                    <p:animEffect transition="in" filter="barn(outHorizontal)">
                                      <p:cBhvr>
                                        <p:cTn id="30" dur="500"/>
                                        <p:tgtEl>
                                          <p:spTgt spid="6"/>
                                        </p:tgtEl>
                                      </p:cBhvr>
                                    </p:animEffect>
                                  </p:childTnLst>
                                </p:cTn>
                              </p:par>
                              <p:par>
                                <p:cTn id="31" presetID="16" presetClass="entr" presetSubtype="42" fill="hold" grpId="2" nodeType="withEffect">
                                  <p:stCondLst>
                                    <p:cond delay="0"/>
                                  </p:stCondLst>
                                  <p:childTnLst>
                                    <p:set>
                                      <p:cBhvr>
                                        <p:cTn id="32" dur="500" fill="hold">
                                          <p:stCondLst>
                                            <p:cond delay="0"/>
                                          </p:stCondLst>
                                        </p:cTn>
                                        <p:tgtEl>
                                          <p:spTgt spid="6"/>
                                        </p:tgtEl>
                                        <p:attrNameLst>
                                          <p:attrName>style.visibility</p:attrName>
                                        </p:attrNameLst>
                                      </p:cBhvr>
                                      <p:to>
                                        <p:strVal val="visible"/>
                                      </p:to>
                                    </p:set>
                                    <p:animEffect transition="in" filter="barn(outHorizontal)">
                                      <p:cBhvr>
                                        <p:cTn id="33" dur="500"/>
                                        <p:tgtEl>
                                          <p:spTgt spid="6"/>
                                        </p:tgtEl>
                                      </p:cBhvr>
                                    </p:animEffect>
                                  </p:childTnLst>
                                </p:cTn>
                              </p:par>
                              <p:par>
                                <p:cTn id="34" presetID="16" presetClass="entr" presetSubtype="42" fill="hold" grpId="3" nodeType="withEffect">
                                  <p:stCondLst>
                                    <p:cond delay="0"/>
                                  </p:stCondLst>
                                  <p:childTnLst>
                                    <p:set>
                                      <p:cBhvr>
                                        <p:cTn id="35" dur="500" fill="hold">
                                          <p:stCondLst>
                                            <p:cond delay="0"/>
                                          </p:stCondLst>
                                        </p:cTn>
                                        <p:tgtEl>
                                          <p:spTgt spid="6"/>
                                        </p:tgtEl>
                                        <p:attrNameLst>
                                          <p:attrName>style.visibility</p:attrName>
                                        </p:attrNameLst>
                                      </p:cBhvr>
                                      <p:to>
                                        <p:strVal val="visible"/>
                                      </p:to>
                                    </p:set>
                                    <p:animEffect transition="in" filter="barn(outHorizont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6" grpId="1"/>
      <p:bldP spid="6" grpId="2" animBg="1"/>
      <p:bldP spid="6" grpId="3"/>
    </p:bldLst>
  </p:timing>
</p:sld>
</file>

<file path=ppt/slides/slide44.xml><?xml version="1.0" encoding="utf-8"?>
<p:sld xmlns:a="http://schemas.openxmlformats.org/drawingml/2006/main" xmlns:r="http://schemas.openxmlformats.org/officeDocument/2006/relationships" xmlns:p="http://schemas.openxmlformats.org/presentationml/2006/main">
  <p:cSld name="slide43">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E488CBFA-2A51-469D-80FE-0FFE76D0480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9EA8D91-4D36-444F-9B9B-3FAE17E7F1EC}"/>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B7A59C3C-F1B9-4E83-A7F2-EE41CA00B9F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CCDAA8-A9C6-4CAF-A216-CA8D49B207BB}"/>
              </a:ext>
            </a:extLst>
          </p:cNvPr>
          <p:cNvGrpSpPr/>
          <p:nvPr/>
        </p:nvGrpSpPr>
        <p:grpSpPr>
          <a:xfrm>
            <a:off x="973148" y="346509"/>
            <a:ext cx="6380552" cy="1309034"/>
            <a:chOff x="1049651" y="221381"/>
            <a:chExt cx="6380552" cy="1309034"/>
          </a:xfrm>
        </p:grpSpPr>
        <p:sp>
          <p:nvSpPr>
            <p:cNvPr id="4" name="Title 1">
              <a:extLst>
                <a:ext uri="{CA9BDFAD-45B5-40EC-87BC-FCA903DC75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A5C9F5B-1481-4B70-8679-97CF6331E040}"/>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System diagram</a:t>
              </a:r>
            </a:p>
          </p:txBody>
        </p:sp>
        <p:cxnSp>
          <p:nvCxnSpPr>
            <p:cNvPr id="5" name="Straight Connector 5">
              <a:extLst>
                <a:ext uri="{3BE234A2-B1FA-4C16-B1AE-2A8B748CC89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31F518E-1875-4DD5-B37A-785198A3B116}"/>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1">
            <a:extLst>
              <a:ext uri="{34D14BEF-C79E-4DA9-8C36-A214F0A1E3A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4665E1-7F0C-4633-A58C-9A329330399E}"/>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IT21192982 |</a:t>
            </a:r>
            <a:r>
              <a:rPr lang="en-US" sz="1800" spc="5" dirty="0">
                <a:solidFill>
                  <a:schemeClr val="accent1">
                    <a:lumMod val="50000"/>
                  </a:schemeClr>
                </a:solidFill>
              </a:rPr>
              <a:t>Dassanayake E.D</a:t>
            </a:r>
          </a:p>
        </p:txBody>
      </p:sp>
      <p:pic>
        <p:nvPicPr>
          <p:cNvPr id="7" name="Picture 6">
            <a:extLst>
              <a:ext uri="{41228636-AAAB-408E-8CE0-D8AAD7D97D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C6F680-E800-47EE-9F81-4577A898D539}"/>
              </a:ext>
            </a:extLst>
          </p:cNvPr>
          <p:cNvPicPr>
            <a:picLocks noChangeAspect="1"/>
          </p:cNvPicPr>
          <p:nvPr/>
        </p:nvPicPr>
        <p:blipFill>
          <a:blip r:embed="rId2"/>
          <a:srcRect t="8557"/>
          <a:stretch>
            <a:fillRect/>
          </a:stretch>
        </p:blipFill>
        <p:spPr>
          <a:xfrm>
            <a:off x="1370019" y="1252588"/>
            <a:ext cx="9632762" cy="5150154"/>
          </a:xfrm>
          <a:prstGeom prst="rect">
            <a:avLst/>
          </a:prstGeom>
          <a:noFill/>
        </p:spPr>
      </p:pic>
    </p:spTree>
    <p:extLst>
      <p:ext uri="{8CEE3162-7A53-4AE1-928E-0CA5D352E75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1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stCondLst>
                                            <p:cond delay="0"/>
                                          </p:stCondLst>
                                        </p:cTn>
                                        <p:tgtEl>
                                          <p:spTgt spid="7"/>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name="slide44">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BAF48893-AA8C-4872-8C0A-E758A6C95BE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BE0F32-349D-461A-B380-DCDA6856ECF2}"/>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smartArt">
            <a:extLst>
              <a:ext uri="{B6FAA68D-27EC-45FC-A4D7-9D5749C23EE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006E4A-2744-40E8-B7C8-3E04B4C64A26}"/>
              </a:ext>
            </a:extLst>
          </p:cNvPr>
          <p:cNvGrpSpPr/>
          <p:nvPr/>
        </p:nvGrpSpPr>
        <p:grpSpPr>
          <a:xfrm>
            <a:off x="97040" y="1398915"/>
            <a:ext cx="5197829" cy="5039994"/>
            <a:chOff x="0" y="0"/>
            <a:chExt cx="5197829" cy="5039994"/>
          </a:xfrm>
        </p:grpSpPr>
        <p:sp>
          <p:nvSpPr>
            <p:cNvPr id="4" name="Oval 3">
              <a:extLst>
                <a:ext uri="{241C72AD-C1CC-4B77-B858-7F041C56D92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55963E-714E-47DA-9528-47EA5E4736C7}"/>
                </a:ext>
              </a:extLst>
            </p:cNvPr>
            <p:cNvSpPr/>
            <p:nvPr/>
          </p:nvSpPr>
          <p:spPr>
            <a:xfrm>
              <a:off x="1195475" y="1790"/>
              <a:ext cx="503641" cy="503641"/>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5" name="Rectangle 4">
              <a:extLst>
                <a:ext uri="{30B20881-8677-4299-9F7C-2F5BF69524F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F78D9F-A7E3-453A-8292-89F61DE5CEF0}"/>
                </a:ext>
              </a:extLst>
            </p:cNvPr>
            <p:cNvSpPr/>
            <p:nvPr/>
          </p:nvSpPr>
          <p:spPr>
            <a:xfrm>
              <a:off x="1447296" y="1790"/>
              <a:ext cx="2687109" cy="503641"/>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6" name="Rectangle 5">
              <a:extLst>
                <a:ext uri="{3C97B8A2-BC96-4E6B-AF5E-F3E54D32419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E5782FA-FF56-4324-9176-CF453910FE0C}"/>
                </a:ext>
              </a:extLst>
            </p:cNvPr>
            <p:cNvSpPr/>
            <p:nvPr/>
          </p:nvSpPr>
          <p:spPr>
            <a:xfrm>
              <a:off x="1447296" y="1790"/>
              <a:ext cx="2687109" cy="503641"/>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9210" rIns="0" bIns="29210" numCol="1" spcCol="0" rtlCol="0" anchor="ctr">
              <a:noAutofit/>
            </a:bodyPr>
            <a:lstStyle/>
            <a:p>
              <a:pPr marL="0" lvl="0" indent="0" algn="l">
                <a:lnSpc>
                  <a:spcPct val="90000"/>
                </a:lnSpc>
                <a:spcBef>
                  <a:spcPct val="0"/>
                </a:spcBef>
                <a:spcAft>
                  <a:spcPct val="35000"/>
                </a:spcAft>
                <a:buNone/>
              </a:pPr>
              <a:r>
                <a:rPr lang="en-US" sz="2300" dirty="0"/>
                <a:t>Google </a:t>
              </a:r>
              <a:r>
                <a:rPr lang="en-US" sz="2300" dirty="0" err="1"/>
                <a:t>Colab</a:t>
              </a:r>
            </a:p>
          </p:txBody>
        </p:sp>
        <p:sp>
          <p:nvSpPr>
            <p:cNvPr id="7" name="Oval 6">
              <a:extLst>
                <a:ext uri="{C2553F73-D6D3-4FB5-B3C1-31263F65EB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B9AF023-97E3-4769-91D2-794B5B78EED9}"/>
                </a:ext>
              </a:extLst>
            </p:cNvPr>
            <p:cNvSpPr/>
            <p:nvPr/>
          </p:nvSpPr>
          <p:spPr>
            <a:xfrm>
              <a:off x="1195475" y="505431"/>
              <a:ext cx="503641" cy="503641"/>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8" name="Rectangle 7">
              <a:extLst>
                <a:ext uri="{67F2B0B1-55FE-462F-BA0F-E79B8D18DE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844BCBF-0D73-4152-9279-15B9C071ACCD}"/>
                </a:ext>
              </a:extLst>
            </p:cNvPr>
            <p:cNvSpPr/>
            <p:nvPr/>
          </p:nvSpPr>
          <p:spPr>
            <a:xfrm>
              <a:off x="1447296" y="505431"/>
              <a:ext cx="2687109" cy="503641"/>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9" name="Rectangle 8">
              <a:extLst>
                <a:ext uri="{F1ADB647-DAEC-40CD-A06F-8C07FCF9827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A0A6BA-0B98-4426-A6C7-3C9B545F6B79}"/>
                </a:ext>
              </a:extLst>
            </p:cNvPr>
            <p:cNvSpPr/>
            <p:nvPr/>
          </p:nvSpPr>
          <p:spPr>
            <a:xfrm>
              <a:off x="1447296" y="505431"/>
              <a:ext cx="2687109" cy="503641"/>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9210" rIns="0" bIns="29210" numCol="1" spcCol="0" rtlCol="0" anchor="ctr">
              <a:noAutofit/>
            </a:bodyPr>
            <a:lstStyle/>
            <a:p>
              <a:pPr marL="0" lvl="0" indent="0" algn="l">
                <a:lnSpc>
                  <a:spcPct val="90000"/>
                </a:lnSpc>
                <a:spcBef>
                  <a:spcPct val="0"/>
                </a:spcBef>
                <a:spcAft>
                  <a:spcPct val="35000"/>
                </a:spcAft>
                <a:buNone/>
              </a:pPr>
              <a:r>
                <a:rPr lang="en-US" sz="2300" dirty="0"/>
                <a:t>Python</a:t>
              </a:r>
            </a:p>
          </p:txBody>
        </p:sp>
        <p:sp>
          <p:nvSpPr>
            <p:cNvPr id="10" name="Oval 9">
              <a:extLst>
                <a:ext uri="{595F0ED0-BE9C-4911-9A1D-AE75BB8BC9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08EE52D-FE82-4642-BD6E-F572B5A010E2}"/>
                </a:ext>
              </a:extLst>
            </p:cNvPr>
            <p:cNvSpPr/>
            <p:nvPr/>
          </p:nvSpPr>
          <p:spPr>
            <a:xfrm>
              <a:off x="1195475" y="1009073"/>
              <a:ext cx="503641" cy="503641"/>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1" name="Rectangle 10">
              <a:extLst>
                <a:ext uri="{5F665042-2D72-4583-8A83-B8F50C3A1E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4418186-01D1-4DF6-AF6E-005FB571E660}"/>
                </a:ext>
              </a:extLst>
            </p:cNvPr>
            <p:cNvSpPr/>
            <p:nvPr/>
          </p:nvSpPr>
          <p:spPr>
            <a:xfrm>
              <a:off x="1447296" y="1009073"/>
              <a:ext cx="2687109" cy="503641"/>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2" name="Rectangle 11">
              <a:extLst>
                <a:ext uri="{CF33BC4D-E017-44EC-8B03-0C8E218699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CABD53-BEBC-4E2E-99B6-9B3B4FF37E34}"/>
                </a:ext>
              </a:extLst>
            </p:cNvPr>
            <p:cNvSpPr/>
            <p:nvPr/>
          </p:nvSpPr>
          <p:spPr>
            <a:xfrm>
              <a:off x="1447296" y="1009073"/>
              <a:ext cx="2687109" cy="503641"/>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9210" rIns="0" bIns="29210" numCol="1" spcCol="0" rtlCol="0" anchor="ctr">
              <a:noAutofit/>
            </a:bodyPr>
            <a:lstStyle/>
            <a:p>
              <a:pPr marL="0" lvl="0" indent="0" algn="l">
                <a:lnSpc>
                  <a:spcPct val="90000"/>
                </a:lnSpc>
                <a:spcBef>
                  <a:spcPct val="0"/>
                </a:spcBef>
                <a:spcAft>
                  <a:spcPct val="35000"/>
                </a:spcAft>
                <a:buNone/>
              </a:pPr>
              <a:r>
                <a:rPr lang="en-US" sz="2300" dirty="0"/>
                <a:t>Wireshark</a:t>
              </a:r>
            </a:p>
          </p:txBody>
        </p:sp>
        <p:sp>
          <p:nvSpPr>
            <p:cNvPr id="13" name="Oval 12">
              <a:extLst>
                <a:ext uri="{9CF09856-AAEC-4171-AEA3-6D4A51D111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36BC49A-EC54-407C-9C78-26CE754956B5}"/>
                </a:ext>
              </a:extLst>
            </p:cNvPr>
            <p:cNvSpPr/>
            <p:nvPr/>
          </p:nvSpPr>
          <p:spPr>
            <a:xfrm>
              <a:off x="1195475" y="1512714"/>
              <a:ext cx="503641" cy="503641"/>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4" name="Rectangle 13">
              <a:extLst>
                <a:ext uri="{70693A22-226F-4B69-AA4F-C55EB9C189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2FE811C-455C-44A0-B406-5AE167A60733}"/>
                </a:ext>
              </a:extLst>
            </p:cNvPr>
            <p:cNvSpPr/>
            <p:nvPr/>
          </p:nvSpPr>
          <p:spPr>
            <a:xfrm>
              <a:off x="1447296" y="1512714"/>
              <a:ext cx="2687109" cy="503641"/>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5" name="Rectangle 14">
              <a:extLst>
                <a:ext uri="{1588C9E5-F8DD-4A0B-91E6-12DE98BE709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A8CBBE-A94C-4C80-A69B-9022EC8A8950}"/>
                </a:ext>
              </a:extLst>
            </p:cNvPr>
            <p:cNvSpPr/>
            <p:nvPr/>
          </p:nvSpPr>
          <p:spPr>
            <a:xfrm>
              <a:off x="1447296" y="1512714"/>
              <a:ext cx="2687109" cy="503641"/>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9210" rIns="0" bIns="29210" numCol="1" spcCol="0" rtlCol="0" anchor="ctr">
              <a:noAutofit/>
            </a:bodyPr>
            <a:lstStyle/>
            <a:p>
              <a:pPr marL="0" lvl="0" indent="0" algn="l">
                <a:lnSpc>
                  <a:spcPct val="90000"/>
                </a:lnSpc>
                <a:spcBef>
                  <a:spcPct val="0"/>
                </a:spcBef>
                <a:spcAft>
                  <a:spcPct val="35000"/>
                </a:spcAft>
                <a:buNone/>
              </a:pPr>
              <a:r>
                <a:rPr lang="en-US" sz="2300" dirty="0" err="1"/>
                <a:t>Opendaylight</a:t>
              </a:r>
              <a:r>
                <a:rPr lang="en-US" sz="2300" dirty="0"/>
                <a:t> (ODL)</a:t>
              </a:r>
            </a:p>
          </p:txBody>
        </p:sp>
        <p:sp>
          <p:nvSpPr>
            <p:cNvPr id="16" name="Oval 15">
              <a:extLst>
                <a:ext uri="{647468C6-E35B-445A-B141-43B77959D28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B6D9B7-12EE-469A-B468-BA567BB97E5A}"/>
                </a:ext>
              </a:extLst>
            </p:cNvPr>
            <p:cNvSpPr/>
            <p:nvPr/>
          </p:nvSpPr>
          <p:spPr>
            <a:xfrm>
              <a:off x="1195475" y="2016356"/>
              <a:ext cx="503641" cy="503641"/>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7" name="Rectangle 16">
              <a:extLst>
                <a:ext uri="{49417E38-0A0D-493B-A522-F0FCDCB1A7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94CEC62-868F-4448-AECB-04EE80098DAB}"/>
                </a:ext>
              </a:extLst>
            </p:cNvPr>
            <p:cNvSpPr/>
            <p:nvPr/>
          </p:nvSpPr>
          <p:spPr>
            <a:xfrm>
              <a:off x="1447296" y="2016356"/>
              <a:ext cx="2687109" cy="503641"/>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18" name="Rectangle 17">
              <a:extLst>
                <a:ext uri="{0F02904D-AF00-418F-ABB1-22DCB64B476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602B10F-4B6A-490D-9A9C-5139E81FD711}"/>
                </a:ext>
              </a:extLst>
            </p:cNvPr>
            <p:cNvSpPr/>
            <p:nvPr/>
          </p:nvSpPr>
          <p:spPr>
            <a:xfrm>
              <a:off x="1447296" y="2016356"/>
              <a:ext cx="2687109" cy="503641"/>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9210" rIns="0" bIns="29210" numCol="1" spcCol="0" rtlCol="0" anchor="ctr">
              <a:noAutofit/>
            </a:bodyPr>
            <a:lstStyle/>
            <a:p>
              <a:pPr marL="0" lvl="0" indent="0" algn="l">
                <a:lnSpc>
                  <a:spcPct val="90000"/>
                </a:lnSpc>
                <a:spcBef>
                  <a:spcPct val="0"/>
                </a:spcBef>
                <a:spcAft>
                  <a:spcPct val="35000"/>
                </a:spcAft>
                <a:buNone/>
              </a:pPr>
              <a:r>
                <a:rPr lang="en-US" sz="2300" dirty="0"/>
                <a:t>Mininet</a:t>
              </a:r>
            </a:p>
          </p:txBody>
        </p:sp>
        <p:sp>
          <p:nvSpPr>
            <p:cNvPr id="19" name="Oval 18">
              <a:extLst>
                <a:ext uri="{2DBE6CD9-DE6D-4C1A-A6B9-1E1F41ABCB8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6966A12-5D80-40CB-9093-0004DC08FEA6}"/>
                </a:ext>
              </a:extLst>
            </p:cNvPr>
            <p:cNvSpPr/>
            <p:nvPr/>
          </p:nvSpPr>
          <p:spPr>
            <a:xfrm>
              <a:off x="1195475" y="2519997"/>
              <a:ext cx="503641" cy="503641"/>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0" name="Rectangle 19">
              <a:extLst>
                <a:ext uri="{D1BD9E66-E1A3-4285-9CD7-53C78D743FD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C64967-F1D4-4C4D-BE92-66D928002BD9}"/>
                </a:ext>
              </a:extLst>
            </p:cNvPr>
            <p:cNvSpPr/>
            <p:nvPr/>
          </p:nvSpPr>
          <p:spPr>
            <a:xfrm>
              <a:off x="1447296" y="2519997"/>
              <a:ext cx="2687109" cy="503641"/>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1" name="Rectangle 20">
              <a:extLst>
                <a:ext uri="{4D09B902-8F81-4A57-8F9F-50FCFE80AB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2E1B83B-C625-49D9-8755-526B74CAEAE8}"/>
                </a:ext>
              </a:extLst>
            </p:cNvPr>
            <p:cNvSpPr/>
            <p:nvPr/>
          </p:nvSpPr>
          <p:spPr>
            <a:xfrm>
              <a:off x="1447296" y="2519997"/>
              <a:ext cx="2687109" cy="503641"/>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9210" rIns="0" bIns="29210" numCol="1" spcCol="0" rtlCol="0" anchor="ctr">
              <a:noAutofit/>
            </a:bodyPr>
            <a:lstStyle/>
            <a:p>
              <a:pPr marL="0" lvl="0" indent="0" algn="l">
                <a:lnSpc>
                  <a:spcPct val="90000"/>
                </a:lnSpc>
                <a:spcBef>
                  <a:spcPct val="0"/>
                </a:spcBef>
                <a:spcAft>
                  <a:spcPct val="35000"/>
                </a:spcAft>
                <a:buNone/>
              </a:pPr>
              <a:r>
                <a:rPr lang="en-US" sz="2300" dirty="0"/>
                <a:t>FastAPI</a:t>
              </a:r>
            </a:p>
          </p:txBody>
        </p:sp>
        <p:sp>
          <p:nvSpPr>
            <p:cNvPr id="22" name="Oval 21">
              <a:extLst>
                <a:ext uri="{BD922806-62FD-406E-B150-3F811C592F1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8870D8F-79BA-4882-A215-5EE379A71CD8}"/>
                </a:ext>
              </a:extLst>
            </p:cNvPr>
            <p:cNvSpPr/>
            <p:nvPr/>
          </p:nvSpPr>
          <p:spPr>
            <a:xfrm>
              <a:off x="1195475" y="3023638"/>
              <a:ext cx="503641" cy="503641"/>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3" name="Rectangle 22">
              <a:extLst>
                <a:ext uri="{559F3802-D3EF-4112-84A5-F234577B285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B564E3-724A-4ADA-A905-5B2CAE9B20A3}"/>
                </a:ext>
              </a:extLst>
            </p:cNvPr>
            <p:cNvSpPr/>
            <p:nvPr/>
          </p:nvSpPr>
          <p:spPr>
            <a:xfrm>
              <a:off x="1447296" y="3023638"/>
              <a:ext cx="2687109" cy="503641"/>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4" name="Rectangle 23">
              <a:extLst>
                <a:ext uri="{45E493F1-51C3-4B8F-BDD8-6FAAF9284FD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CF71837-7A6F-4C6E-A47F-928CB234C182}"/>
                </a:ext>
              </a:extLst>
            </p:cNvPr>
            <p:cNvSpPr/>
            <p:nvPr/>
          </p:nvSpPr>
          <p:spPr>
            <a:xfrm>
              <a:off x="1447296" y="3023638"/>
              <a:ext cx="2687109" cy="503641"/>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9210" rIns="0" bIns="29210" numCol="1" spcCol="0" rtlCol="0" anchor="ctr">
              <a:noAutofit/>
            </a:bodyPr>
            <a:lstStyle/>
            <a:p>
              <a:pPr marL="0" lvl="0" indent="0" algn="l">
                <a:lnSpc>
                  <a:spcPct val="90000"/>
                </a:lnSpc>
                <a:spcBef>
                  <a:spcPct val="0"/>
                </a:spcBef>
                <a:spcAft>
                  <a:spcPct val="35000"/>
                </a:spcAft>
                <a:buNone/>
              </a:pPr>
              <a:r>
                <a:rPr lang="en-US" sz="2300" dirty="0"/>
                <a:t>Next.js</a:t>
              </a:r>
            </a:p>
          </p:txBody>
        </p:sp>
        <p:sp>
          <p:nvSpPr>
            <p:cNvPr id="25" name="Oval 24">
              <a:extLst>
                <a:ext uri="{8845AE13-0C07-4EEB-AA21-F7848159FC5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77892B-A6F4-461E-BA86-7F6B6FBD8956}"/>
                </a:ext>
              </a:extLst>
            </p:cNvPr>
            <p:cNvSpPr/>
            <p:nvPr/>
          </p:nvSpPr>
          <p:spPr>
            <a:xfrm>
              <a:off x="1195475" y="3527280"/>
              <a:ext cx="503641" cy="503641"/>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6" name="Rectangle 25">
              <a:extLst>
                <a:ext uri="{01BE3A46-6F5D-47C3-A5C4-1D0E2DA390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5F057C9-5161-43D4-AF27-8622B4C92E5A}"/>
                </a:ext>
              </a:extLst>
            </p:cNvPr>
            <p:cNvSpPr/>
            <p:nvPr/>
          </p:nvSpPr>
          <p:spPr>
            <a:xfrm>
              <a:off x="1447296" y="3527280"/>
              <a:ext cx="2687109" cy="503641"/>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27" name="Rectangle 26">
              <a:extLst>
                <a:ext uri="{8AC75766-779F-44DA-A41C-CE1B425A6A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D54F14D-5D5B-4097-969E-8B71F0A8BA85}"/>
                </a:ext>
              </a:extLst>
            </p:cNvPr>
            <p:cNvSpPr/>
            <p:nvPr/>
          </p:nvSpPr>
          <p:spPr>
            <a:xfrm>
              <a:off x="1447296" y="3527280"/>
              <a:ext cx="2687109" cy="503641"/>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9210" rIns="0" bIns="29210" numCol="1" spcCol="0" rtlCol="0" anchor="ctr">
              <a:noAutofit/>
            </a:bodyPr>
            <a:lstStyle/>
            <a:p>
              <a:pPr marL="0" lvl="0" indent="0" algn="l">
                <a:lnSpc>
                  <a:spcPct val="90000"/>
                </a:lnSpc>
                <a:spcBef>
                  <a:spcPct val="0"/>
                </a:spcBef>
                <a:spcAft>
                  <a:spcPct val="35000"/>
                </a:spcAft>
                <a:buNone/>
              </a:pPr>
              <a:r>
                <a:rPr lang="en-US" sz="2300" dirty="0"/>
                <a:t>Tailwind CSS</a:t>
              </a:r>
            </a:p>
          </p:txBody>
        </p:sp>
        <p:sp>
          <p:nvSpPr>
            <p:cNvPr id="28" name="Oval 27">
              <a:extLst>
                <a:ext uri="{2BE91995-16F4-4BE8-855E-2A1D9A5FFB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68310F-BE6B-4105-82FE-C327CEA7C17E}"/>
                </a:ext>
              </a:extLst>
            </p:cNvPr>
            <p:cNvSpPr/>
            <p:nvPr/>
          </p:nvSpPr>
          <p:spPr>
            <a:xfrm>
              <a:off x="1195475" y="4030921"/>
              <a:ext cx="503641" cy="503641"/>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29" name="Rectangle 28">
              <a:extLst>
                <a:ext uri="{232DB7EA-2441-44DD-B7D7-10C350208EC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2E721E9-6B67-4946-B31C-4C6ECF2E8869}"/>
                </a:ext>
              </a:extLst>
            </p:cNvPr>
            <p:cNvSpPr/>
            <p:nvPr/>
          </p:nvSpPr>
          <p:spPr>
            <a:xfrm>
              <a:off x="1447296" y="4030921"/>
              <a:ext cx="2687109" cy="503641"/>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30" name="Rectangle 29">
              <a:extLst>
                <a:ext uri="{0BBE4312-7BF1-4A21-8757-21A152D970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84C07B-465A-4065-B8E0-C7943539F4FD}"/>
                </a:ext>
              </a:extLst>
            </p:cNvPr>
            <p:cNvSpPr/>
            <p:nvPr/>
          </p:nvSpPr>
          <p:spPr>
            <a:xfrm>
              <a:off x="1447296" y="4030921"/>
              <a:ext cx="2687109" cy="503641"/>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9210" rIns="0" bIns="29210" numCol="1" spcCol="0" rtlCol="0" anchor="ctr">
              <a:noAutofit/>
            </a:bodyPr>
            <a:lstStyle/>
            <a:p>
              <a:pPr marL="0" lvl="0" indent="0" algn="l">
                <a:lnSpc>
                  <a:spcPct val="90000"/>
                </a:lnSpc>
                <a:spcBef>
                  <a:spcPct val="0"/>
                </a:spcBef>
                <a:spcAft>
                  <a:spcPct val="35000"/>
                </a:spcAft>
                <a:buNone/>
              </a:pPr>
              <a:r>
                <a:rPr lang="en-US" sz="2300" dirty="0"/>
                <a:t>MongoDB</a:t>
              </a:r>
            </a:p>
          </p:txBody>
        </p:sp>
        <p:sp>
          <p:nvSpPr>
            <p:cNvPr id="31" name="Oval 30">
              <a:extLst>
                <a:ext uri="{AB59C18D-162D-4DB3-A2BE-409D6D25F31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B171D63-0050-4AF9-ABA7-E0D98F75B1AA}"/>
                </a:ext>
              </a:extLst>
            </p:cNvPr>
            <p:cNvSpPr/>
            <p:nvPr/>
          </p:nvSpPr>
          <p:spPr>
            <a:xfrm>
              <a:off x="1195475" y="4534562"/>
              <a:ext cx="503641" cy="503641"/>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32" name="Rectangle 31">
              <a:extLst>
                <a:ext uri="{0710DF8F-1C02-4FF7-A40A-D0823C0C7C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29A073A-584A-44EE-8F20-71661D92619C}"/>
                </a:ext>
              </a:extLst>
            </p:cNvPr>
            <p:cNvSpPr/>
            <p:nvPr/>
          </p:nvSpPr>
          <p:spPr>
            <a:xfrm>
              <a:off x="1447296" y="4534562"/>
              <a:ext cx="2687109" cy="503641"/>
            </a:xfrm>
            <a:prstGeom prst="rect">
              <a:avLst/>
            </a:prstGeom>
            <a:noFill/>
            <a:ln>
              <a:noFill/>
            </a:ln>
            <a:effectLst/>
          </p:spPr>
          <p:style>
            <a:lnRef idx="0">
              <a:srgbClr val="000000"/>
            </a:lnRef>
            <a:fillRef idx="0">
              <a:srgbClr val="000000"/>
            </a:fillRef>
            <a:effectRef idx="0">
              <a:schemeClr val="accent1"/>
            </a:effectRef>
            <a:fontRef idx="minor">
              <a:schemeClr val="tx1"/>
            </a:fontRef>
          </p:style>
          <p:txBody>
            <a:bodyPr rtlCol="0"/>
            <a:lstStyle/>
            <a:p>
              <a:endParaRPr lang="en-US" dirty="0"/>
            </a:p>
          </p:txBody>
        </p:sp>
        <p:sp>
          <p:nvSpPr>
            <p:cNvPr id="33" name="Rectangle 32">
              <a:extLst>
                <a:ext uri="{5970D87D-78FC-4E84-ADAE-73D03756E0D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7EBD91C-7F01-4806-B7A4-411CE5A2DE57}"/>
                </a:ext>
              </a:extLst>
            </p:cNvPr>
            <p:cNvSpPr/>
            <p:nvPr/>
          </p:nvSpPr>
          <p:spPr>
            <a:xfrm>
              <a:off x="1447296" y="4534562"/>
              <a:ext cx="2687109" cy="503641"/>
            </a:xfrm>
            <a:prstGeom prst="rect">
              <a:avLst/>
            </a:prstGeom>
            <a:noFill/>
            <a:ln w="0">
              <a:noFill/>
            </a:ln>
            <a:effectLst/>
          </p:spPr>
          <p:style>
            <a:lnRef idx="0">
              <a:srgbClr val="000000"/>
            </a:lnRef>
            <a:fillRef idx="0">
              <a:srgbClr val="000000"/>
            </a:fillRef>
            <a:effectRef idx="0">
              <a:schemeClr val="accent1"/>
            </a:effectRef>
            <a:fontRef idx="minor">
              <a:schemeClr val="tx1"/>
            </a:fontRef>
          </p:style>
          <p:txBody>
            <a:bodyPr vert="horz" wrap="square" lIns="0" tIns="29210" rIns="0" bIns="29210" numCol="1" spcCol="0" rtlCol="0" anchor="ctr">
              <a:noAutofit/>
            </a:bodyPr>
            <a:lstStyle/>
            <a:p>
              <a:pPr marL="0" lvl="0" indent="0" algn="l">
                <a:lnSpc>
                  <a:spcPct val="90000"/>
                </a:lnSpc>
                <a:spcBef>
                  <a:spcPct val="0"/>
                </a:spcBef>
                <a:spcAft>
                  <a:spcPct val="35000"/>
                </a:spcAft>
                <a:buNone/>
              </a:pPr>
              <a:r>
                <a:rPr lang="en-US" sz="2300" dirty="0"/>
                <a:t>Ubuntu</a:t>
              </a:r>
            </a:p>
          </p:txBody>
        </p:sp>
      </p:grpSp>
      <p:grpSp>
        <p:nvGrpSpPr>
          <p:cNvPr id="34" name="Group 3">
            <a:extLst>
              <a:ext uri="{0B4A00EF-7E04-4315-AC48-BBEAD73CEC1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2CBD9C-D150-4C6D-8C15-6F25D1C2BBC6}"/>
              </a:ext>
            </a:extLst>
          </p:cNvPr>
          <p:cNvGrpSpPr/>
          <p:nvPr/>
        </p:nvGrpSpPr>
        <p:grpSpPr>
          <a:xfrm>
            <a:off x="973148" y="346509"/>
            <a:ext cx="7266077" cy="1309034"/>
            <a:chOff x="1049651" y="221381"/>
            <a:chExt cx="7266077" cy="1309034"/>
          </a:xfrm>
        </p:grpSpPr>
        <p:sp>
          <p:nvSpPr>
            <p:cNvPr id="35" name="Title 1">
              <a:extLst>
                <a:ext uri="{DD239EFF-CC20-452C-973A-4DDB54EC0C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D67A1AC-1FEC-43D6-A3EA-A8A348D6D2E9}"/>
                </a:ext>
              </a:extLst>
            </p:cNvPr>
            <p:cNvSpPr txBox="1"/>
            <p:nvPr/>
          </p:nvSpPr>
          <p:spPr>
            <a:xfrm>
              <a:off x="1049651" y="221381"/>
              <a:ext cx="7266077"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Tools &amp; technologies</a:t>
              </a:r>
            </a:p>
          </p:txBody>
        </p:sp>
        <p:cxnSp>
          <p:nvCxnSpPr>
            <p:cNvPr id="36" name="Straight Connector 5">
              <a:extLst>
                <a:ext uri="{0997E7F4-3E3F-4481-8032-2227369CCB2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BB0C9F-3AC2-48A7-AE66-087FE30E2DBB}"/>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grpSp>
        <p:nvGrpSpPr>
          <p:cNvPr id="37" name="Group 23">
            <a:extLst>
              <a:ext uri="{EFD07724-4126-4EEA-BA0E-AFCFF7B6987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3E6873-11B4-44DB-B93B-0DA14D720084}"/>
              </a:ext>
            </a:extLst>
          </p:cNvPr>
          <p:cNvGrpSpPr/>
          <p:nvPr/>
        </p:nvGrpSpPr>
        <p:grpSpPr>
          <a:xfrm>
            <a:off x="9212373" y="1263241"/>
            <a:ext cx="1694410" cy="4506591"/>
            <a:chOff x="9610637" y="1001026"/>
            <a:chExt cx="1694410" cy="4506591"/>
          </a:xfrm>
        </p:grpSpPr>
        <p:sp>
          <p:nvSpPr>
            <p:cNvPr id="38" name="Hexagon 11">
              <a:extLst>
                <a:ext uri="{A2E072FE-45EA-4C3F-991C-E18075E8DE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D8BEE7-88FA-48EB-BC62-20E6FABB2EFD}"/>
                </a:ext>
              </a:extLst>
            </p:cNvPr>
            <p:cNvSpPr/>
            <p:nvPr/>
          </p:nvSpPr>
          <p:spPr>
            <a:xfrm>
              <a:off x="9610637" y="1398915"/>
              <a:ext cx="858800" cy="737167"/>
            </a:xfrm>
            <a:prstGeom prst="hexagon">
              <a:avLst>
                <a:gd name="adj" fmla="val 25000"/>
                <a:gd name="vf" fmla="val 115470"/>
              </a:avLst>
            </a:prstGeom>
            <a:blipFill dpi="0" rotWithShape="1">
              <a:blip r:embed="rId2"/>
              <a:stretch>
                <a:fillRect l="-17000" r="-17000"/>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endParaRPr lang="en-US" dirty="0"/>
            </a:p>
          </p:txBody>
        </p:sp>
        <p:sp>
          <p:nvSpPr>
            <p:cNvPr id="39" name="Hexagon 12">
              <a:extLst>
                <a:ext uri="{818873AB-7762-4B75-A311-FEEB686023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FBCFCA-E474-4BDA-BA8C-3B8BC23EA694}"/>
                </a:ext>
              </a:extLst>
            </p:cNvPr>
            <p:cNvSpPr/>
            <p:nvPr/>
          </p:nvSpPr>
          <p:spPr>
            <a:xfrm>
              <a:off x="10360051" y="1001026"/>
              <a:ext cx="858800" cy="737167"/>
            </a:xfrm>
            <a:prstGeom prst="hexagon">
              <a:avLst>
                <a:gd name="adj" fmla="val 25000"/>
                <a:gd name="vf" fmla="val 115470"/>
              </a:avLst>
            </a:prstGeom>
            <a:blipFill dpi="0" rotWithShape="1">
              <a:blip r:embed="rId3"/>
              <a:stretch>
                <a:fillRect l="7285" t="9033" r="7285" b="5537"/>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endParaRPr lang="en-US" dirty="0"/>
            </a:p>
          </p:txBody>
        </p:sp>
        <p:sp>
          <p:nvSpPr>
            <p:cNvPr id="40" name="Hexagon 14">
              <a:extLst>
                <a:ext uri="{D8FAD839-6718-4F1B-A921-19A384801E3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CC4D878-0944-4BB1-878B-8367DF5BF5E5}"/>
                </a:ext>
              </a:extLst>
            </p:cNvPr>
            <p:cNvSpPr/>
            <p:nvPr/>
          </p:nvSpPr>
          <p:spPr>
            <a:xfrm>
              <a:off x="9626380" y="2251316"/>
              <a:ext cx="858800" cy="737167"/>
            </a:xfrm>
            <a:prstGeom prst="hexagon">
              <a:avLst>
                <a:gd name="adj" fmla="val 25000"/>
                <a:gd name="vf" fmla="val 115470"/>
              </a:avLst>
            </a:prstGeom>
            <a:blipFill dpi="0" rotWithShape="1">
              <a:blip r:embed="rId4"/>
              <a:stretch>
                <a:fillRect l="10335" t="6092" r="11133" b="1537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1" name="Hexagon 15">
              <a:extLst>
                <a:ext uri="{D3017F63-3244-4224-BB0F-08586ACF01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3958C85-A0A6-4ACA-B025-2AD462F4C025}"/>
                </a:ext>
              </a:extLst>
            </p:cNvPr>
            <p:cNvSpPr/>
            <p:nvPr/>
          </p:nvSpPr>
          <p:spPr>
            <a:xfrm>
              <a:off x="9658871" y="3941906"/>
              <a:ext cx="858800" cy="737167"/>
            </a:xfrm>
            <a:prstGeom prst="hexagon">
              <a:avLst>
                <a:gd name="adj" fmla="val 25000"/>
                <a:gd name="vf" fmla="val 115470"/>
              </a:avLst>
            </a:prstGeom>
            <a:blipFill dpi="0" rotWithShape="1">
              <a:blip r:embed="rId5"/>
              <a:stretch>
                <a:fillRect l="-17356" t="-1232" r="-15592" b="1232"/>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2" name="Hexagon 16">
              <a:extLst>
                <a:ext uri="{654678E5-4CAE-448D-82A2-1B84B94BEC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D7A1EF7-A703-4824-B3C2-E3BFC9305B4A}"/>
                </a:ext>
              </a:extLst>
            </p:cNvPr>
            <p:cNvSpPr/>
            <p:nvPr/>
          </p:nvSpPr>
          <p:spPr>
            <a:xfrm>
              <a:off x="10360051" y="2655472"/>
              <a:ext cx="858800" cy="737167"/>
            </a:xfrm>
            <a:prstGeom prst="hexagon">
              <a:avLst>
                <a:gd name="adj" fmla="val 25000"/>
                <a:gd name="vf" fmla="val 115470"/>
              </a:avLst>
            </a:prstGeom>
            <a:blipFill dpi="0" rotWithShape="1">
              <a:blip r:embed="rId6">
                <a:lum bright="20000" contrast="40000"/>
                <a:extLst>
                  <a:ext uri="{307D12EE-3FD6-4957-8B98-685B048A6498}">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bright="20000" contrast="40000"/>
                        </a14:imgEffect>
                      </a14:imgLayer>
                    </a14:imgProps>
                  </a:ext>
                  <a:ext uri="{33101FBE-79C2-4C0F-B142-C4EDF11C2CF8}">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tretch>
                <a:fillRect l="10560" t="7633" r="10560" b="13487"/>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3" name="Hexagon 17">
              <a:extLst>
                <a:ext uri="{F126FC88-0B97-4FB0-92CC-534DBC900E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AC3796B-4EBC-4E91-A542-2648543B6EE8}"/>
                </a:ext>
              </a:extLst>
            </p:cNvPr>
            <p:cNvSpPr/>
            <p:nvPr/>
          </p:nvSpPr>
          <p:spPr>
            <a:xfrm>
              <a:off x="10429534" y="3501784"/>
              <a:ext cx="858800" cy="737167"/>
            </a:xfrm>
            <a:prstGeom prst="hexagon">
              <a:avLst>
                <a:gd name="adj" fmla="val 25000"/>
                <a:gd name="vf" fmla="val 115470"/>
              </a:avLst>
            </a:prstGeom>
            <a:blipFill dpi="0" rotWithShape="1">
              <a:blip r:embed="rId7"/>
              <a:stretch>
                <a:fillRect l="11257" t="11408" r="7365" b="721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4" name="Hexagon 18">
              <a:extLst>
                <a:ext uri="{BBAD9970-3ED2-4FF0-97B0-D643E2C1F91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F8C9498-27BB-4EE0-9573-EFE88064B13B}"/>
                </a:ext>
              </a:extLst>
            </p:cNvPr>
            <p:cNvSpPr/>
            <p:nvPr/>
          </p:nvSpPr>
          <p:spPr>
            <a:xfrm>
              <a:off x="10446246" y="4310488"/>
              <a:ext cx="858800" cy="737167"/>
            </a:xfrm>
            <a:prstGeom prst="hexagon">
              <a:avLst>
                <a:gd name="adj" fmla="val 25000"/>
                <a:gd name="vf" fmla="val 115470"/>
              </a:avLst>
            </a:prstGeom>
            <a:blipFill dpi="0" rotWithShape="1">
              <a:blip r:embed="rId8"/>
              <a:stretch>
                <a:fillRect l="9650" t="7182" r="8724" b="11192"/>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5" name="Hexagon 19">
              <a:extLst>
                <a:ext uri="{D4606DD7-B221-4C80-AEB4-5C81F255DB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5574E5-2B4F-4603-BE26-7CB570DC9CA7}"/>
                </a:ext>
              </a:extLst>
            </p:cNvPr>
            <p:cNvSpPr/>
            <p:nvPr/>
          </p:nvSpPr>
          <p:spPr>
            <a:xfrm>
              <a:off x="9640215" y="3095200"/>
              <a:ext cx="858800" cy="737167"/>
            </a:xfrm>
            <a:prstGeom prst="hexagon">
              <a:avLst>
                <a:gd name="adj" fmla="val 25000"/>
                <a:gd name="vf" fmla="val 115470"/>
              </a:avLst>
            </a:prstGeom>
            <a:blipFill dpi="0" rotWithShape="1">
              <a:blip r:embed="rId9">
                <a:lum contrast="40000"/>
                <a:extLst>
                  <a:ext uri="{3698D115-0B4A-467E-896B-0D5C8167360A}">
                    <a14:imgProps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a14:imgLayer>
                        <a14:imgEffect>
                          <a14:brightnessContrast contrast="40000"/>
                        </a14:imgEffect>
                      </a14:imgLayer>
                    </a14:imgProps>
                  </a:ext>
                  <a:ext uri="{96D403B9-75CC-4419-A431-5ACEFF2CC272}">
                    <a14:useLocalDpi xmlns:a14="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val="0"/>
                  </a:ext>
                </a:extLst>
              </a:blip>
              <a:stretch>
                <a:fillRect l="5525" t="4160" r="8746" b="10111"/>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6" name="Hexagon 20">
              <a:extLst>
                <a:ext uri="{27D977AA-D357-4CF3-AE67-633B83D1AC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1F8A262-9CBB-440C-8FE1-E17A0D013222}"/>
                </a:ext>
              </a:extLst>
            </p:cNvPr>
            <p:cNvSpPr/>
            <p:nvPr/>
          </p:nvSpPr>
          <p:spPr>
            <a:xfrm>
              <a:off x="9715139" y="4788612"/>
              <a:ext cx="858800" cy="719006"/>
            </a:xfrm>
            <a:prstGeom prst="hexagon">
              <a:avLst>
                <a:gd name="adj" fmla="val 25000"/>
                <a:gd name="vf" fmla="val 115470"/>
              </a:avLst>
            </a:prstGeom>
            <a:blipFill dpi="0" rotWithShape="1">
              <a:blip r:embed="rId10"/>
              <a:stretch>
                <a:fillRect l="12157" t="9568" r="10335" b="10966"/>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sp>
          <p:nvSpPr>
            <p:cNvPr id="47" name="Hexagon 22">
              <a:extLst>
                <a:ext uri="{D8A9D10F-FB02-4F43-A363-71EF835A7F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3E2737-13F0-4A37-A95F-3923CA9E7C3D}"/>
                </a:ext>
              </a:extLst>
            </p:cNvPr>
            <p:cNvSpPr/>
            <p:nvPr/>
          </p:nvSpPr>
          <p:spPr>
            <a:xfrm>
              <a:off x="10360051" y="1829571"/>
              <a:ext cx="870074" cy="751163"/>
            </a:xfrm>
            <a:prstGeom prst="hexagon">
              <a:avLst>
                <a:gd name="adj" fmla="val 25000"/>
                <a:gd name="vf" fmla="val 115470"/>
              </a:avLst>
            </a:prstGeom>
            <a:blipFill dpi="0" rotWithShape="1">
              <a:blip r:embed="rId11"/>
              <a:stretch>
                <a:fillRect l="2622" t="3868" r="3918" b="3208"/>
              </a:stretch>
            </a:blipFill>
            <a:effectLst/>
          </p:spPr>
          <p:style>
            <a:lnRef idx="2">
              <a:schemeClr val="accent1">
                <a:hueOff val="0"/>
                <a:satOff val="0"/>
                <a:lumOff val="0"/>
              </a:schemeClr>
            </a:lnRef>
            <a:fillRef idx="1">
              <a:srgbClr val="000000"/>
            </a:fillRef>
            <a:effectRef idx="0">
              <a:schemeClr val="accent1"/>
            </a:effectRef>
            <a:fontRef idx="minor">
              <a:schemeClr val="dk1">
                <a:hueOff val="0"/>
                <a:satOff val="0"/>
                <a:lumOff val="0"/>
              </a:schemeClr>
            </a:fontRef>
          </p:style>
          <p:txBody>
            <a:bodyPr rtlCol="0"/>
            <a:lstStyle/>
            <a:p>
              <a:pPr lvl="0"/>
              <a:endParaRPr lang="en-US" dirty="0"/>
            </a:p>
          </p:txBody>
        </p:sp>
      </p:grpSp>
      <p:sp>
        <p:nvSpPr>
          <p:cNvPr id="48" name="TextBox 1">
            <a:extLst>
              <a:ext uri="{F0D74449-1053-4248-8592-5F0E97D7544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7FB340-2924-4FE5-8AA3-CB40BDEC2C37}"/>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IT21192982 |</a:t>
            </a:r>
            <a:r>
              <a:rPr lang="en-US" sz="1800" spc="5" dirty="0">
                <a:solidFill>
                  <a:schemeClr val="accent1">
                    <a:lumMod val="50000"/>
                  </a:schemeClr>
                </a:solidFill>
              </a:rPr>
              <a:t>Dassanayake E.D</a:t>
            </a:r>
          </a:p>
        </p:txBody>
      </p:sp>
    </p:spTree>
    <p:extLst>
      <p:ext uri="{00C3C9D4-CB68-484C-9BC7-BF6C280D1D3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1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p:tgtEl>
                                          <p:spTgt spid="34"/>
                                        </p:tgtEl>
                                        <p:attrNameLst>
                                          <p:attrName>ppt_x</p:attrName>
                                        </p:attrNameLst>
                                      </p:cBhvr>
                                      <p:tavLst>
                                        <p:tav tm="0">
                                          <p:val>
                                            <p:strVal val="#ppt_x"/>
                                          </p:val>
                                        </p:tav>
                                        <p:tav tm="100000">
                                          <p:val>
                                            <p:strVal val="#ppt_x"/>
                                          </p:val>
                                        </p:tav>
                                      </p:tavLst>
                                    </p:anim>
                                    <p:anim calcmode="lin" valueType="num">
                                      <p:cBhvr>
                                        <p:cTn id="9" dur="1000"/>
                                        <p:tgtEl>
                                          <p:spTgt spid="3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p:tgtEl>
                                          <p:spTgt spid="34"/>
                                        </p:tgtEl>
                                        <p:attrNameLst>
                                          <p:attrName>ppt_x</p:attrName>
                                        </p:attrNameLst>
                                      </p:cBhvr>
                                      <p:tavLst>
                                        <p:tav tm="0">
                                          <p:val>
                                            <p:strVal val="#ppt_x"/>
                                          </p:val>
                                        </p:tav>
                                        <p:tav tm="100000">
                                          <p:val>
                                            <p:strVal val="#ppt_x"/>
                                          </p:val>
                                        </p:tav>
                                      </p:tavLst>
                                    </p:anim>
                                    <p:anim calcmode="lin" valueType="num">
                                      <p:cBhvr>
                                        <p:cTn id="14" dur="1000"/>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p:tgtEl>
                                          <p:spTgt spid="34"/>
                                        </p:tgtEl>
                                        <p:attrNameLst>
                                          <p:attrName>ppt_x</p:attrName>
                                        </p:attrNameLst>
                                      </p:cBhvr>
                                      <p:tavLst>
                                        <p:tav tm="0">
                                          <p:val>
                                            <p:strVal val="#ppt_x"/>
                                          </p:val>
                                        </p:tav>
                                        <p:tav tm="100000">
                                          <p:val>
                                            <p:strVal val="#ppt_x"/>
                                          </p:val>
                                        </p:tav>
                                      </p:tavLst>
                                    </p:anim>
                                    <p:anim calcmode="lin" valueType="num">
                                      <p:cBhvr>
                                        <p:cTn id="19" dur="1000"/>
                                        <p:tgtEl>
                                          <p:spTgt spid="3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p:tgtEl>
                                          <p:spTgt spid="34"/>
                                        </p:tgtEl>
                                        <p:attrNameLst>
                                          <p:attrName>ppt_x</p:attrName>
                                        </p:attrNameLst>
                                      </p:cBhvr>
                                      <p:tavLst>
                                        <p:tav tm="0">
                                          <p:val>
                                            <p:strVal val="#ppt_x"/>
                                          </p:val>
                                        </p:tav>
                                        <p:tav tm="100000">
                                          <p:val>
                                            <p:strVal val="#ppt_x"/>
                                          </p:val>
                                        </p:tav>
                                      </p:tavLst>
                                    </p:anim>
                                    <p:anim calcmode="lin" valueType="num">
                                      <p:cBhvr>
                                        <p:cTn id="24" dur="1000"/>
                                        <p:tgtEl>
                                          <p:spTgt spid="34"/>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3"/>
                                        </p:tgtEl>
                                        <p:attrNameLst>
                                          <p:attrName>ppt_y</p:attrName>
                                        </p:attrNameLst>
                                      </p:cBhvr>
                                      <p:tavLst>
                                        <p:tav tm="0">
                                          <p:val>
                                            <p:strVal val="#ppt_y"/>
                                          </p:val>
                                        </p:tav>
                                        <p:tav tm="100000">
                                          <p:val>
                                            <p:strVal val="#ppt_y"/>
                                          </p:val>
                                        </p:tav>
                                      </p:tavLst>
                                    </p:anim>
                                  </p:childTnLst>
                                </p:cTn>
                              </p:par>
                              <p:par>
                                <p:cTn id="29" presetID="2" presetClass="entr" presetSubtype="8" fill="hold" grpId="1"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3"/>
                                        </p:tgtEl>
                                        <p:attrNameLst>
                                          <p:attrName>ppt_y</p:attrName>
                                        </p:attrNameLst>
                                      </p:cBhvr>
                                      <p:tavLst>
                                        <p:tav tm="0">
                                          <p:val>
                                            <p:strVal val="#ppt_y"/>
                                          </p:val>
                                        </p:tav>
                                        <p:tav tm="100000">
                                          <p:val>
                                            <p:strVal val="#ppt_y"/>
                                          </p:val>
                                        </p:tav>
                                      </p:tavLst>
                                    </p:anim>
                                  </p:childTnLst>
                                </p:cTn>
                              </p:par>
                              <p:par>
                                <p:cTn id="33" presetID="2" presetClass="entr" presetSubtype="8" fill="hold" grpId="2"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3"/>
                                        </p:tgtEl>
                                        <p:attrNameLst>
                                          <p:attrName>ppt_y</p:attrName>
                                        </p:attrNameLst>
                                      </p:cBhvr>
                                      <p:tavLst>
                                        <p:tav tm="0">
                                          <p:val>
                                            <p:strVal val="#ppt_y"/>
                                          </p:val>
                                        </p:tav>
                                        <p:tav tm="100000">
                                          <p:val>
                                            <p:strVal val="#ppt_y"/>
                                          </p:val>
                                        </p:tav>
                                      </p:tavLst>
                                    </p:anim>
                                  </p:childTnLst>
                                </p:cTn>
                              </p:par>
                              <p:par>
                                <p:cTn id="37" presetID="2" presetClass="entr" presetSubtype="8" fill="hold" grpId="3"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0" dur="500">
                                          <p:stCondLst>
                                            <p:cond delay="0"/>
                                          </p:stCondLst>
                                        </p:cTn>
                                        <p:tgtEl>
                                          <p:spTgt spid="3"/>
                                        </p:tgtEl>
                                        <p:attrNameLst>
                                          <p:attrName>ppt_y</p:attrName>
                                        </p:attrNameLst>
                                      </p:cBhvr>
                                      <p:tavLst>
                                        <p:tav tm="0">
                                          <p:val>
                                            <p:strVal val="#ppt_y"/>
                                          </p:val>
                                        </p:tav>
                                        <p:tav tm="100000">
                                          <p:val>
                                            <p:strVal val="#ppt_y"/>
                                          </p:val>
                                        </p:tav>
                                      </p:tavLst>
                                    </p:anim>
                                  </p:childTnLst>
                                </p:cTn>
                              </p:par>
                              <p:par>
                                <p:cTn id="41" presetID="2" presetClass="entr" presetSubtype="8" fill="hold" grpId="4"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4" dur="500">
                                          <p:stCondLst>
                                            <p:cond delay="0"/>
                                          </p:stCondLst>
                                        </p:cTn>
                                        <p:tgtEl>
                                          <p:spTgt spid="3"/>
                                        </p:tgtEl>
                                        <p:attrNameLst>
                                          <p:attrName>ppt_y</p:attrName>
                                        </p:attrNameLst>
                                      </p:cBhvr>
                                      <p:tavLst>
                                        <p:tav tm="0">
                                          <p:val>
                                            <p:strVal val="#ppt_y"/>
                                          </p:val>
                                        </p:tav>
                                        <p:tav tm="100000">
                                          <p:val>
                                            <p:strVal val="#ppt_y"/>
                                          </p:val>
                                        </p:tav>
                                      </p:tavLst>
                                    </p:anim>
                                  </p:childTnLst>
                                </p:cTn>
                              </p:par>
                              <p:par>
                                <p:cTn id="45" presetID="2" presetClass="entr" presetSubtype="8" fill="hold" grpId="5"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48" dur="500">
                                          <p:stCondLst>
                                            <p:cond delay="0"/>
                                          </p:stCondLst>
                                        </p:cTn>
                                        <p:tgtEl>
                                          <p:spTgt spid="3"/>
                                        </p:tgtEl>
                                        <p:attrNameLst>
                                          <p:attrName>ppt_y</p:attrName>
                                        </p:attrNameLst>
                                      </p:cBhvr>
                                      <p:tavLst>
                                        <p:tav tm="0">
                                          <p:val>
                                            <p:strVal val="#ppt_y"/>
                                          </p:val>
                                        </p:tav>
                                        <p:tav tm="100000">
                                          <p:val>
                                            <p:strVal val="#ppt_y"/>
                                          </p:val>
                                        </p:tav>
                                      </p:tavLst>
                                    </p:anim>
                                  </p:childTnLst>
                                </p:cTn>
                              </p:par>
                              <p:par>
                                <p:cTn id="49" presetID="2" presetClass="entr" presetSubtype="8" fill="hold" grpId="6"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52" dur="500">
                                          <p:stCondLst>
                                            <p:cond delay="0"/>
                                          </p:stCondLst>
                                        </p:cTn>
                                        <p:tgtEl>
                                          <p:spTgt spid="3"/>
                                        </p:tgtEl>
                                        <p:attrNameLst>
                                          <p:attrName>ppt_y</p:attrName>
                                        </p:attrNameLst>
                                      </p:cBhvr>
                                      <p:tavLst>
                                        <p:tav tm="0">
                                          <p:val>
                                            <p:strVal val="#ppt_y"/>
                                          </p:val>
                                        </p:tav>
                                        <p:tav tm="100000">
                                          <p:val>
                                            <p:strVal val="#ppt_y"/>
                                          </p:val>
                                        </p:tav>
                                      </p:tavLst>
                                    </p:anim>
                                  </p:childTnLst>
                                </p:cTn>
                              </p:par>
                              <p:par>
                                <p:cTn id="53" presetID="2" presetClass="entr" presetSubtype="8" fill="hold" grpId="7"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56" dur="500">
                                          <p:stCondLst>
                                            <p:cond delay="0"/>
                                          </p:stCondLst>
                                        </p:cTn>
                                        <p:tgtEl>
                                          <p:spTgt spid="3"/>
                                        </p:tgtEl>
                                        <p:attrNameLst>
                                          <p:attrName>ppt_y</p:attrName>
                                        </p:attrNameLst>
                                      </p:cBhvr>
                                      <p:tavLst>
                                        <p:tav tm="0">
                                          <p:val>
                                            <p:strVal val="#ppt_y"/>
                                          </p:val>
                                        </p:tav>
                                        <p:tav tm="100000">
                                          <p:val>
                                            <p:strVal val="#ppt_y"/>
                                          </p:val>
                                        </p:tav>
                                      </p:tavLst>
                                    </p:anim>
                                  </p:childTnLst>
                                </p:cTn>
                              </p:par>
                              <p:par>
                                <p:cTn id="57" presetID="2" presetClass="entr" presetSubtype="8" fill="hold" grpId="8"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0" dur="500">
                                          <p:stCondLst>
                                            <p:cond delay="0"/>
                                          </p:stCondLst>
                                        </p:cTn>
                                        <p:tgtEl>
                                          <p:spTgt spid="3"/>
                                        </p:tgtEl>
                                        <p:attrNameLst>
                                          <p:attrName>ppt_y</p:attrName>
                                        </p:attrNameLst>
                                      </p:cBhvr>
                                      <p:tavLst>
                                        <p:tav tm="0">
                                          <p:val>
                                            <p:strVal val="#ppt_y"/>
                                          </p:val>
                                        </p:tav>
                                        <p:tav tm="100000">
                                          <p:val>
                                            <p:strVal val="#ppt_y"/>
                                          </p:val>
                                        </p:tav>
                                      </p:tavLst>
                                    </p:anim>
                                  </p:childTnLst>
                                </p:cTn>
                              </p:par>
                              <p:par>
                                <p:cTn id="61" presetID="2" presetClass="entr" presetSubtype="8" fill="hold" grpId="9"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4" dur="500">
                                          <p:stCondLst>
                                            <p:cond delay="0"/>
                                          </p:stCondLst>
                                        </p:cTn>
                                        <p:tgtEl>
                                          <p:spTgt spid="3"/>
                                        </p:tgtEl>
                                        <p:attrNameLst>
                                          <p:attrName>ppt_y</p:attrName>
                                        </p:attrNameLst>
                                      </p:cBhvr>
                                      <p:tavLst>
                                        <p:tav tm="0">
                                          <p:val>
                                            <p:strVal val="#ppt_y"/>
                                          </p:val>
                                        </p:tav>
                                        <p:tav tm="100000">
                                          <p:val>
                                            <p:strVal val="#ppt_y"/>
                                          </p:val>
                                        </p:tav>
                                      </p:tavLst>
                                    </p:anim>
                                  </p:childTnLst>
                                </p:cTn>
                              </p:par>
                              <p:par>
                                <p:cTn id="65" presetID="2" presetClass="entr" presetSubtype="8" fill="hold" grpId="1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68" dur="500">
                                          <p:stCondLst>
                                            <p:cond delay="0"/>
                                          </p:stCondLst>
                                        </p:cTn>
                                        <p:tgtEl>
                                          <p:spTgt spid="3"/>
                                        </p:tgtEl>
                                        <p:attrNameLst>
                                          <p:attrName>ppt_y</p:attrName>
                                        </p:attrNameLst>
                                      </p:cBhvr>
                                      <p:tavLst>
                                        <p:tav tm="0">
                                          <p:val>
                                            <p:strVal val="#ppt_y"/>
                                          </p:val>
                                        </p:tav>
                                        <p:tav tm="100000">
                                          <p:val>
                                            <p:strVal val="#ppt_y"/>
                                          </p:val>
                                        </p:tav>
                                      </p:tavLst>
                                    </p:anim>
                                  </p:childTnLst>
                                </p:cTn>
                              </p:par>
                              <p:par>
                                <p:cTn id="69" presetID="2" presetClass="entr" presetSubtype="8" fill="hold" grpId="11"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72" dur="500">
                                          <p:stCondLst>
                                            <p:cond delay="0"/>
                                          </p:stCondLst>
                                        </p:cTn>
                                        <p:tgtEl>
                                          <p:spTgt spid="3"/>
                                        </p:tgtEl>
                                        <p:attrNameLst>
                                          <p:attrName>ppt_y</p:attrName>
                                        </p:attrNameLst>
                                      </p:cBhvr>
                                      <p:tavLst>
                                        <p:tav tm="0">
                                          <p:val>
                                            <p:strVal val="#ppt_y"/>
                                          </p:val>
                                        </p:tav>
                                        <p:tav tm="100000">
                                          <p:val>
                                            <p:strVal val="#ppt_y"/>
                                          </p:val>
                                        </p:tav>
                                      </p:tavLst>
                                    </p:anim>
                                  </p:childTnLst>
                                </p:cTn>
                              </p:par>
                              <p:par>
                                <p:cTn id="73" presetID="2" presetClass="entr" presetSubtype="8" fill="hold" grpId="12" nodeType="with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76" dur="500">
                                          <p:stCondLst>
                                            <p:cond delay="0"/>
                                          </p:stCondLst>
                                        </p:cTn>
                                        <p:tgtEl>
                                          <p:spTgt spid="3"/>
                                        </p:tgtEl>
                                        <p:attrNameLst>
                                          <p:attrName>ppt_y</p:attrName>
                                        </p:attrNameLst>
                                      </p:cBhvr>
                                      <p:tavLst>
                                        <p:tav tm="0">
                                          <p:val>
                                            <p:strVal val="#ppt_y"/>
                                          </p:val>
                                        </p:tav>
                                        <p:tav tm="100000">
                                          <p:val>
                                            <p:strVal val="#ppt_y"/>
                                          </p:val>
                                        </p:tav>
                                      </p:tavLst>
                                    </p:anim>
                                  </p:childTnLst>
                                </p:cTn>
                              </p:par>
                              <p:par>
                                <p:cTn id="77" presetID="2" presetClass="entr" presetSubtype="8" fill="hold" grpId="13"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0" dur="500">
                                          <p:stCondLst>
                                            <p:cond delay="0"/>
                                          </p:stCondLst>
                                        </p:cTn>
                                        <p:tgtEl>
                                          <p:spTgt spid="3"/>
                                        </p:tgtEl>
                                        <p:attrNameLst>
                                          <p:attrName>ppt_y</p:attrName>
                                        </p:attrNameLst>
                                      </p:cBhvr>
                                      <p:tavLst>
                                        <p:tav tm="0">
                                          <p:val>
                                            <p:strVal val="#ppt_y"/>
                                          </p:val>
                                        </p:tav>
                                        <p:tav tm="100000">
                                          <p:val>
                                            <p:strVal val="#ppt_y"/>
                                          </p:val>
                                        </p:tav>
                                      </p:tavLst>
                                    </p:anim>
                                  </p:childTnLst>
                                </p:cTn>
                              </p:par>
                              <p:par>
                                <p:cTn id="81" presetID="2" presetClass="entr" presetSubtype="8" fill="hold" grpId="14" nodeType="with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4" dur="500">
                                          <p:stCondLst>
                                            <p:cond delay="0"/>
                                          </p:stCondLst>
                                        </p:cTn>
                                        <p:tgtEl>
                                          <p:spTgt spid="3"/>
                                        </p:tgtEl>
                                        <p:attrNameLst>
                                          <p:attrName>ppt_y</p:attrName>
                                        </p:attrNameLst>
                                      </p:cBhvr>
                                      <p:tavLst>
                                        <p:tav tm="0">
                                          <p:val>
                                            <p:strVal val="#ppt_y"/>
                                          </p:val>
                                        </p:tav>
                                        <p:tav tm="100000">
                                          <p:val>
                                            <p:strVal val="#ppt_y"/>
                                          </p:val>
                                        </p:tav>
                                      </p:tavLst>
                                    </p:anim>
                                  </p:childTnLst>
                                </p:cTn>
                              </p:par>
                              <p:par>
                                <p:cTn id="85" presetID="2" presetClass="entr" presetSubtype="8" fill="hold" grpId="15"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88" dur="500">
                                          <p:stCondLst>
                                            <p:cond delay="0"/>
                                          </p:stCondLst>
                                        </p:cTn>
                                        <p:tgtEl>
                                          <p:spTgt spid="3"/>
                                        </p:tgtEl>
                                        <p:attrNameLst>
                                          <p:attrName>ppt_y</p:attrName>
                                        </p:attrNameLst>
                                      </p:cBhvr>
                                      <p:tavLst>
                                        <p:tav tm="0">
                                          <p:val>
                                            <p:strVal val="#ppt_y"/>
                                          </p:val>
                                        </p:tav>
                                        <p:tav tm="100000">
                                          <p:val>
                                            <p:strVal val="#ppt_y"/>
                                          </p:val>
                                        </p:tav>
                                      </p:tavLst>
                                    </p:anim>
                                  </p:childTnLst>
                                </p:cTn>
                              </p:par>
                              <p:par>
                                <p:cTn id="89" presetID="2" presetClass="entr" presetSubtype="8" fill="hold" grpId="16" nodeType="with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additive="base">
                                        <p:cTn id="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92" dur="500">
                                          <p:stCondLst>
                                            <p:cond delay="0"/>
                                          </p:stCondLst>
                                        </p:cTn>
                                        <p:tgtEl>
                                          <p:spTgt spid="3"/>
                                        </p:tgtEl>
                                        <p:attrNameLst>
                                          <p:attrName>ppt_y</p:attrName>
                                        </p:attrNameLst>
                                      </p:cBhvr>
                                      <p:tavLst>
                                        <p:tav tm="0">
                                          <p:val>
                                            <p:strVal val="#ppt_y"/>
                                          </p:val>
                                        </p:tav>
                                        <p:tav tm="100000">
                                          <p:val>
                                            <p:strVal val="#ppt_y"/>
                                          </p:val>
                                        </p:tav>
                                      </p:tavLst>
                                    </p:anim>
                                  </p:childTnLst>
                                </p:cTn>
                              </p:par>
                              <p:par>
                                <p:cTn id="93" presetID="2" presetClass="entr" presetSubtype="8" fill="hold" grpId="17" nodeType="with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96" dur="500">
                                          <p:stCondLst>
                                            <p:cond delay="0"/>
                                          </p:stCondLst>
                                        </p:cTn>
                                        <p:tgtEl>
                                          <p:spTgt spid="3"/>
                                        </p:tgtEl>
                                        <p:attrNameLst>
                                          <p:attrName>ppt_y</p:attrName>
                                        </p:attrNameLst>
                                      </p:cBhvr>
                                      <p:tavLst>
                                        <p:tav tm="0">
                                          <p:val>
                                            <p:strVal val="#ppt_y"/>
                                          </p:val>
                                        </p:tav>
                                        <p:tav tm="100000">
                                          <p:val>
                                            <p:strVal val="#ppt_y"/>
                                          </p:val>
                                        </p:tav>
                                      </p:tavLst>
                                    </p:anim>
                                  </p:childTnLst>
                                </p:cTn>
                              </p:par>
                              <p:par>
                                <p:cTn id="97" presetID="2" presetClass="entr" presetSubtype="8" fill="hold" grpId="18"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0" dur="500">
                                          <p:stCondLst>
                                            <p:cond delay="0"/>
                                          </p:stCondLst>
                                        </p:cTn>
                                        <p:tgtEl>
                                          <p:spTgt spid="3"/>
                                        </p:tgtEl>
                                        <p:attrNameLst>
                                          <p:attrName>ppt_y</p:attrName>
                                        </p:attrNameLst>
                                      </p:cBhvr>
                                      <p:tavLst>
                                        <p:tav tm="0">
                                          <p:val>
                                            <p:strVal val="#ppt_y"/>
                                          </p:val>
                                        </p:tav>
                                        <p:tav tm="100000">
                                          <p:val>
                                            <p:strVal val="#ppt_y"/>
                                          </p:val>
                                        </p:tav>
                                      </p:tavLst>
                                    </p:anim>
                                  </p:childTnLst>
                                </p:cTn>
                              </p:par>
                              <p:par>
                                <p:cTn id="101" presetID="2" presetClass="entr" presetSubtype="8" fill="hold" grpId="19" nodeType="with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additive="base">
                                        <p:cTn id="1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4" dur="500">
                                          <p:stCondLst>
                                            <p:cond delay="0"/>
                                          </p:stCondLst>
                                        </p:cTn>
                                        <p:tgtEl>
                                          <p:spTgt spid="3"/>
                                        </p:tgtEl>
                                        <p:attrNameLst>
                                          <p:attrName>ppt_y</p:attrName>
                                        </p:attrNameLst>
                                      </p:cBhvr>
                                      <p:tavLst>
                                        <p:tav tm="0">
                                          <p:val>
                                            <p:strVal val="#ppt_y"/>
                                          </p:val>
                                        </p:tav>
                                        <p:tav tm="100000">
                                          <p:val>
                                            <p:strVal val="#ppt_y"/>
                                          </p:val>
                                        </p:tav>
                                      </p:tavLst>
                                    </p:anim>
                                  </p:childTnLst>
                                </p:cTn>
                              </p:par>
                              <p:par>
                                <p:cTn id="105" presetID="2" presetClass="entr" presetSubtype="8" fill="hold" grpId="20" nodeType="withEffect">
                                  <p:stCondLst>
                                    <p:cond delay="0"/>
                                  </p:stCondLst>
                                  <p:childTnLst>
                                    <p:set>
                                      <p:cBhvr>
                                        <p:cTn id="106" dur="1" fill="hold">
                                          <p:stCondLst>
                                            <p:cond delay="0"/>
                                          </p:stCondLst>
                                        </p:cTn>
                                        <p:tgtEl>
                                          <p:spTgt spid="3"/>
                                        </p:tgtEl>
                                        <p:attrNameLst>
                                          <p:attrName>style.visibility</p:attrName>
                                        </p:attrNameLst>
                                      </p:cBhvr>
                                      <p:to>
                                        <p:strVal val="visible"/>
                                      </p:to>
                                    </p:set>
                                    <p:anim calcmode="lin" valueType="num">
                                      <p:cBhvr additive="base">
                                        <p:cTn id="1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08" dur="500">
                                          <p:stCondLst>
                                            <p:cond delay="0"/>
                                          </p:stCondLst>
                                        </p:cTn>
                                        <p:tgtEl>
                                          <p:spTgt spid="3"/>
                                        </p:tgtEl>
                                        <p:attrNameLst>
                                          <p:attrName>ppt_y</p:attrName>
                                        </p:attrNameLst>
                                      </p:cBhvr>
                                      <p:tavLst>
                                        <p:tav tm="0">
                                          <p:val>
                                            <p:strVal val="#ppt_y"/>
                                          </p:val>
                                        </p:tav>
                                        <p:tav tm="100000">
                                          <p:val>
                                            <p:strVal val="#ppt_y"/>
                                          </p:val>
                                        </p:tav>
                                      </p:tavLst>
                                    </p:anim>
                                  </p:childTnLst>
                                </p:cTn>
                              </p:par>
                              <p:par>
                                <p:cTn id="109" presetID="2" presetClass="entr" presetSubtype="8" fill="hold" grpId="21" nodeType="withEffect">
                                  <p:stCondLst>
                                    <p:cond delay="0"/>
                                  </p:stCondLst>
                                  <p:childTnLst>
                                    <p:set>
                                      <p:cBhvr>
                                        <p:cTn id="110" dur="1" fill="hold">
                                          <p:stCondLst>
                                            <p:cond delay="0"/>
                                          </p:stCondLst>
                                        </p:cTn>
                                        <p:tgtEl>
                                          <p:spTgt spid="3"/>
                                        </p:tgtEl>
                                        <p:attrNameLst>
                                          <p:attrName>style.visibility</p:attrName>
                                        </p:attrNameLst>
                                      </p:cBhvr>
                                      <p:to>
                                        <p:strVal val="visible"/>
                                      </p:to>
                                    </p:set>
                                    <p:anim calcmode="lin" valueType="num">
                                      <p:cBhvr additive="base">
                                        <p:cTn id="1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12" dur="500">
                                          <p:stCondLst>
                                            <p:cond delay="0"/>
                                          </p:stCondLst>
                                        </p:cTn>
                                        <p:tgtEl>
                                          <p:spTgt spid="3"/>
                                        </p:tgtEl>
                                        <p:attrNameLst>
                                          <p:attrName>ppt_y</p:attrName>
                                        </p:attrNameLst>
                                      </p:cBhvr>
                                      <p:tavLst>
                                        <p:tav tm="0">
                                          <p:val>
                                            <p:strVal val="#ppt_y"/>
                                          </p:val>
                                        </p:tav>
                                        <p:tav tm="100000">
                                          <p:val>
                                            <p:strVal val="#ppt_y"/>
                                          </p:val>
                                        </p:tav>
                                      </p:tavLst>
                                    </p:anim>
                                  </p:childTnLst>
                                </p:cTn>
                              </p:par>
                              <p:par>
                                <p:cTn id="113" presetID="2" presetClass="entr" presetSubtype="8" fill="hold" grpId="22" nodeType="withEffect">
                                  <p:stCondLst>
                                    <p:cond delay="0"/>
                                  </p:stCondLst>
                                  <p:childTnLst>
                                    <p:set>
                                      <p:cBhvr>
                                        <p:cTn id="114" dur="1" fill="hold">
                                          <p:stCondLst>
                                            <p:cond delay="0"/>
                                          </p:stCondLst>
                                        </p:cTn>
                                        <p:tgtEl>
                                          <p:spTgt spid="3"/>
                                        </p:tgtEl>
                                        <p:attrNameLst>
                                          <p:attrName>style.visibility</p:attrName>
                                        </p:attrNameLst>
                                      </p:cBhvr>
                                      <p:to>
                                        <p:strVal val="visible"/>
                                      </p:to>
                                    </p:set>
                                    <p:anim calcmode="lin" valueType="num">
                                      <p:cBhvr additive="base">
                                        <p:cTn id="1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16" dur="500">
                                          <p:stCondLst>
                                            <p:cond delay="0"/>
                                          </p:stCondLst>
                                        </p:cTn>
                                        <p:tgtEl>
                                          <p:spTgt spid="3"/>
                                        </p:tgtEl>
                                        <p:attrNameLst>
                                          <p:attrName>ppt_y</p:attrName>
                                        </p:attrNameLst>
                                      </p:cBhvr>
                                      <p:tavLst>
                                        <p:tav tm="0">
                                          <p:val>
                                            <p:strVal val="#ppt_y"/>
                                          </p:val>
                                        </p:tav>
                                        <p:tav tm="100000">
                                          <p:val>
                                            <p:strVal val="#ppt_y"/>
                                          </p:val>
                                        </p:tav>
                                      </p:tavLst>
                                    </p:anim>
                                  </p:childTnLst>
                                </p:cTn>
                              </p:par>
                              <p:par>
                                <p:cTn id="117" presetID="2" presetClass="entr" presetSubtype="8" fill="hold" grpId="23" nodeType="with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additive="base">
                                        <p:cTn id="1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0" dur="500">
                                          <p:stCondLst>
                                            <p:cond delay="0"/>
                                          </p:stCondLst>
                                        </p:cTn>
                                        <p:tgtEl>
                                          <p:spTgt spid="3"/>
                                        </p:tgtEl>
                                        <p:attrNameLst>
                                          <p:attrName>ppt_y</p:attrName>
                                        </p:attrNameLst>
                                      </p:cBhvr>
                                      <p:tavLst>
                                        <p:tav tm="0">
                                          <p:val>
                                            <p:strVal val="#ppt_y"/>
                                          </p:val>
                                        </p:tav>
                                        <p:tav tm="100000">
                                          <p:val>
                                            <p:strVal val="#ppt_y"/>
                                          </p:val>
                                        </p:tav>
                                      </p:tavLst>
                                    </p:anim>
                                  </p:childTnLst>
                                </p:cTn>
                              </p:par>
                              <p:par>
                                <p:cTn id="121" presetID="2" presetClass="entr" presetSubtype="8" fill="hold" grpId="24" nodeType="withEffect">
                                  <p:stCondLst>
                                    <p:cond delay="0"/>
                                  </p:stCondLst>
                                  <p:childTnLst>
                                    <p:set>
                                      <p:cBhvr>
                                        <p:cTn id="122" dur="1" fill="hold">
                                          <p:stCondLst>
                                            <p:cond delay="0"/>
                                          </p:stCondLst>
                                        </p:cTn>
                                        <p:tgtEl>
                                          <p:spTgt spid="3"/>
                                        </p:tgtEl>
                                        <p:attrNameLst>
                                          <p:attrName>style.visibility</p:attrName>
                                        </p:attrNameLst>
                                      </p:cBhvr>
                                      <p:to>
                                        <p:strVal val="visible"/>
                                      </p:to>
                                    </p:set>
                                    <p:anim calcmode="lin" valueType="num">
                                      <p:cBhvr additive="base">
                                        <p:cTn id="1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4" dur="500">
                                          <p:stCondLst>
                                            <p:cond delay="0"/>
                                          </p:stCondLst>
                                        </p:cTn>
                                        <p:tgtEl>
                                          <p:spTgt spid="3"/>
                                        </p:tgtEl>
                                        <p:attrNameLst>
                                          <p:attrName>ppt_y</p:attrName>
                                        </p:attrNameLst>
                                      </p:cBhvr>
                                      <p:tavLst>
                                        <p:tav tm="0">
                                          <p:val>
                                            <p:strVal val="#ppt_y"/>
                                          </p:val>
                                        </p:tav>
                                        <p:tav tm="100000">
                                          <p:val>
                                            <p:strVal val="#ppt_y"/>
                                          </p:val>
                                        </p:tav>
                                      </p:tavLst>
                                    </p:anim>
                                  </p:childTnLst>
                                </p:cTn>
                              </p:par>
                              <p:par>
                                <p:cTn id="125" presetID="2" presetClass="entr" presetSubtype="8" fill="hold" grpId="25" nodeType="withEffect">
                                  <p:stCondLst>
                                    <p:cond delay="0"/>
                                  </p:stCondLst>
                                  <p:childTnLst>
                                    <p:set>
                                      <p:cBhvr>
                                        <p:cTn id="126" dur="1" fill="hold">
                                          <p:stCondLst>
                                            <p:cond delay="0"/>
                                          </p:stCondLst>
                                        </p:cTn>
                                        <p:tgtEl>
                                          <p:spTgt spid="3"/>
                                        </p:tgtEl>
                                        <p:attrNameLst>
                                          <p:attrName>style.visibility</p:attrName>
                                        </p:attrNameLst>
                                      </p:cBhvr>
                                      <p:to>
                                        <p:strVal val="visible"/>
                                      </p:to>
                                    </p:set>
                                    <p:anim calcmode="lin" valueType="num">
                                      <p:cBhvr additive="base">
                                        <p:cTn id="1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8" dur="500">
                                          <p:stCondLst>
                                            <p:cond delay="0"/>
                                          </p:stCondLst>
                                        </p:cTn>
                                        <p:tgtEl>
                                          <p:spTgt spid="3"/>
                                        </p:tgtEl>
                                        <p:attrNameLst>
                                          <p:attrName>ppt_y</p:attrName>
                                        </p:attrNameLst>
                                      </p:cBhvr>
                                      <p:tavLst>
                                        <p:tav tm="0">
                                          <p:val>
                                            <p:strVal val="#ppt_y"/>
                                          </p:val>
                                        </p:tav>
                                        <p:tav tm="100000">
                                          <p:val>
                                            <p:strVal val="#ppt_y"/>
                                          </p:val>
                                        </p:tav>
                                      </p:tavLst>
                                    </p:anim>
                                  </p:childTnLst>
                                </p:cTn>
                              </p:par>
                              <p:par>
                                <p:cTn id="129" presetID="2" presetClass="entr" presetSubtype="8" fill="hold" grpId="26" nodeType="withEffect">
                                  <p:stCondLst>
                                    <p:cond delay="0"/>
                                  </p:stCondLst>
                                  <p:childTnLst>
                                    <p:set>
                                      <p:cBhvr>
                                        <p:cTn id="130" dur="1" fill="hold">
                                          <p:stCondLst>
                                            <p:cond delay="0"/>
                                          </p:stCondLst>
                                        </p:cTn>
                                        <p:tgtEl>
                                          <p:spTgt spid="3"/>
                                        </p:tgtEl>
                                        <p:attrNameLst>
                                          <p:attrName>style.visibility</p:attrName>
                                        </p:attrNameLst>
                                      </p:cBhvr>
                                      <p:to>
                                        <p:strVal val="visible"/>
                                      </p:to>
                                    </p:set>
                                    <p:anim calcmode="lin" valueType="num">
                                      <p:cBhvr additive="base">
                                        <p:cTn id="1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32" dur="500">
                                          <p:stCondLst>
                                            <p:cond delay="0"/>
                                          </p:stCondLst>
                                        </p:cTn>
                                        <p:tgtEl>
                                          <p:spTgt spid="3"/>
                                        </p:tgtEl>
                                        <p:attrNameLst>
                                          <p:attrName>ppt_y</p:attrName>
                                        </p:attrNameLst>
                                      </p:cBhvr>
                                      <p:tavLst>
                                        <p:tav tm="0">
                                          <p:val>
                                            <p:strVal val="#ppt_y"/>
                                          </p:val>
                                        </p:tav>
                                        <p:tav tm="100000">
                                          <p:val>
                                            <p:strVal val="#ppt_y"/>
                                          </p:val>
                                        </p:tav>
                                      </p:tavLst>
                                    </p:anim>
                                  </p:childTnLst>
                                </p:cTn>
                              </p:par>
                              <p:par>
                                <p:cTn id="133" presetID="2" presetClass="entr" presetSubtype="8" fill="hold" grpId="27" nodeType="withEffect">
                                  <p:stCondLst>
                                    <p:cond delay="0"/>
                                  </p:stCondLst>
                                  <p:childTnLst>
                                    <p:set>
                                      <p:cBhvr>
                                        <p:cTn id="134" dur="1" fill="hold">
                                          <p:stCondLst>
                                            <p:cond delay="0"/>
                                          </p:stCondLst>
                                        </p:cTn>
                                        <p:tgtEl>
                                          <p:spTgt spid="3"/>
                                        </p:tgtEl>
                                        <p:attrNameLst>
                                          <p:attrName>style.visibility</p:attrName>
                                        </p:attrNameLst>
                                      </p:cBhvr>
                                      <p:to>
                                        <p:strVal val="visible"/>
                                      </p:to>
                                    </p:set>
                                    <p:anim calcmode="lin" valueType="num">
                                      <p:cBhvr additive="base">
                                        <p:cTn id="1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36" dur="500">
                                          <p:stCondLst>
                                            <p:cond delay="0"/>
                                          </p:stCondLst>
                                        </p:cTn>
                                        <p:tgtEl>
                                          <p:spTgt spid="3"/>
                                        </p:tgtEl>
                                        <p:attrNameLst>
                                          <p:attrName>ppt_y</p:attrName>
                                        </p:attrNameLst>
                                      </p:cBhvr>
                                      <p:tavLst>
                                        <p:tav tm="0">
                                          <p:val>
                                            <p:strVal val="#ppt_y"/>
                                          </p:val>
                                        </p:tav>
                                        <p:tav tm="100000">
                                          <p:val>
                                            <p:strVal val="#ppt_y"/>
                                          </p:val>
                                        </p:tav>
                                      </p:tavLst>
                                    </p:anim>
                                  </p:childTnLst>
                                </p:cTn>
                              </p:par>
                              <p:par>
                                <p:cTn id="137" presetID="2" presetClass="entr" presetSubtype="8" fill="hold" grpId="28" nodeType="withEffect">
                                  <p:stCondLst>
                                    <p:cond delay="0"/>
                                  </p:stCondLst>
                                  <p:childTnLst>
                                    <p:set>
                                      <p:cBhvr>
                                        <p:cTn id="138" dur="1" fill="hold">
                                          <p:stCondLst>
                                            <p:cond delay="0"/>
                                          </p:stCondLst>
                                        </p:cTn>
                                        <p:tgtEl>
                                          <p:spTgt spid="3"/>
                                        </p:tgtEl>
                                        <p:attrNameLst>
                                          <p:attrName>style.visibility</p:attrName>
                                        </p:attrNameLst>
                                      </p:cBhvr>
                                      <p:to>
                                        <p:strVal val="visible"/>
                                      </p:to>
                                    </p:set>
                                    <p:anim calcmode="lin" valueType="num">
                                      <p:cBhvr additive="base">
                                        <p:cTn id="1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0" dur="500">
                                          <p:stCondLst>
                                            <p:cond delay="0"/>
                                          </p:stCondLst>
                                        </p:cTn>
                                        <p:tgtEl>
                                          <p:spTgt spid="3"/>
                                        </p:tgtEl>
                                        <p:attrNameLst>
                                          <p:attrName>ppt_y</p:attrName>
                                        </p:attrNameLst>
                                      </p:cBhvr>
                                      <p:tavLst>
                                        <p:tav tm="0">
                                          <p:val>
                                            <p:strVal val="#ppt_y"/>
                                          </p:val>
                                        </p:tav>
                                        <p:tav tm="100000">
                                          <p:val>
                                            <p:strVal val="#ppt_y"/>
                                          </p:val>
                                        </p:tav>
                                      </p:tavLst>
                                    </p:anim>
                                  </p:childTnLst>
                                </p:cTn>
                              </p:par>
                              <p:par>
                                <p:cTn id="141" presetID="2" presetClass="entr" presetSubtype="8" fill="hold" grpId="29" nodeType="withEffect">
                                  <p:stCondLst>
                                    <p:cond delay="0"/>
                                  </p:stCondLst>
                                  <p:childTnLst>
                                    <p:set>
                                      <p:cBhvr>
                                        <p:cTn id="142" dur="1" fill="hold">
                                          <p:stCondLst>
                                            <p:cond delay="0"/>
                                          </p:stCondLst>
                                        </p:cTn>
                                        <p:tgtEl>
                                          <p:spTgt spid="3"/>
                                        </p:tgtEl>
                                        <p:attrNameLst>
                                          <p:attrName>style.visibility</p:attrName>
                                        </p:attrNameLst>
                                      </p:cBhvr>
                                      <p:to>
                                        <p:strVal val="visible"/>
                                      </p:to>
                                    </p:set>
                                    <p:anim calcmode="lin" valueType="num">
                                      <p:cBhvr additive="base">
                                        <p:cTn id="1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4" dur="500">
                                          <p:stCondLst>
                                            <p:cond delay="0"/>
                                          </p:stCondLst>
                                        </p:cTn>
                                        <p:tgtEl>
                                          <p:spTgt spid="3"/>
                                        </p:tgtEl>
                                        <p:attrNameLst>
                                          <p:attrName>ppt_y</p:attrName>
                                        </p:attrNameLst>
                                      </p:cBhvr>
                                      <p:tavLst>
                                        <p:tav tm="0">
                                          <p:val>
                                            <p:strVal val="#ppt_y"/>
                                          </p:val>
                                        </p:tav>
                                        <p:tav tm="100000">
                                          <p:val>
                                            <p:strVal val="#ppt_y"/>
                                          </p:val>
                                        </p:tav>
                                      </p:tavLst>
                                    </p:anim>
                                  </p:childTnLst>
                                </p:cTn>
                              </p:par>
                              <p:par>
                                <p:cTn id="145" presetID="2" presetClass="entr" presetSubtype="8" fill="hold" grpId="30" nodeType="withEffect">
                                  <p:stCondLst>
                                    <p:cond delay="0"/>
                                  </p:stCondLst>
                                  <p:childTnLst>
                                    <p:set>
                                      <p:cBhvr>
                                        <p:cTn id="146" dur="1" fill="hold">
                                          <p:stCondLst>
                                            <p:cond delay="0"/>
                                          </p:stCondLst>
                                        </p:cTn>
                                        <p:tgtEl>
                                          <p:spTgt spid="3"/>
                                        </p:tgtEl>
                                        <p:attrNameLst>
                                          <p:attrName>style.visibility</p:attrName>
                                        </p:attrNameLst>
                                      </p:cBhvr>
                                      <p:to>
                                        <p:strVal val="visible"/>
                                      </p:to>
                                    </p:set>
                                    <p:anim calcmode="lin" valueType="num">
                                      <p:cBhvr additive="base">
                                        <p:cTn id="1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48" dur="500">
                                          <p:stCondLst>
                                            <p:cond delay="0"/>
                                          </p:stCondLst>
                                        </p:cTn>
                                        <p:tgtEl>
                                          <p:spTgt spid="3"/>
                                        </p:tgtEl>
                                        <p:attrNameLst>
                                          <p:attrName>ppt_y</p:attrName>
                                        </p:attrNameLst>
                                      </p:cBhvr>
                                      <p:tavLst>
                                        <p:tav tm="0">
                                          <p:val>
                                            <p:strVal val="#ppt_y"/>
                                          </p:val>
                                        </p:tav>
                                        <p:tav tm="100000">
                                          <p:val>
                                            <p:strVal val="#ppt_y"/>
                                          </p:val>
                                        </p:tav>
                                      </p:tavLst>
                                    </p:anim>
                                  </p:childTnLst>
                                </p:cTn>
                              </p:par>
                              <p:par>
                                <p:cTn id="149" presetID="2" presetClass="entr" presetSubtype="8" fill="hold" grpId="31" nodeType="withEffect">
                                  <p:stCondLst>
                                    <p:cond delay="0"/>
                                  </p:stCondLst>
                                  <p:childTnLst>
                                    <p:set>
                                      <p:cBhvr>
                                        <p:cTn id="150" dur="1" fill="hold">
                                          <p:stCondLst>
                                            <p:cond delay="0"/>
                                          </p:stCondLst>
                                        </p:cTn>
                                        <p:tgtEl>
                                          <p:spTgt spid="3"/>
                                        </p:tgtEl>
                                        <p:attrNameLst>
                                          <p:attrName>style.visibility</p:attrName>
                                        </p:attrNameLst>
                                      </p:cBhvr>
                                      <p:to>
                                        <p:strVal val="visible"/>
                                      </p:to>
                                    </p:set>
                                    <p:anim calcmode="lin" valueType="num">
                                      <p:cBhvr additive="base">
                                        <p:cTn id="1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52" dur="500">
                                          <p:stCondLst>
                                            <p:cond delay="0"/>
                                          </p:stCondLst>
                                        </p:cTn>
                                        <p:tgtEl>
                                          <p:spTgt spid="3"/>
                                        </p:tgtEl>
                                        <p:attrNameLst>
                                          <p:attrName>ppt_y</p:attrName>
                                        </p:attrNameLst>
                                      </p:cBhvr>
                                      <p:tavLst>
                                        <p:tav tm="0">
                                          <p:val>
                                            <p:strVal val="#ppt_y"/>
                                          </p:val>
                                        </p:tav>
                                        <p:tav tm="100000">
                                          <p:val>
                                            <p:strVal val="#ppt_y"/>
                                          </p:val>
                                        </p:tav>
                                      </p:tavLst>
                                    </p:anim>
                                  </p:childTnLst>
                                </p:cTn>
                              </p:par>
                              <p:par>
                                <p:cTn id="153" presetID="2" presetClass="entr" presetSubtype="8" fill="hold" grpId="32" nodeType="withEffect">
                                  <p:stCondLst>
                                    <p:cond delay="0"/>
                                  </p:stCondLst>
                                  <p:childTnLst>
                                    <p:set>
                                      <p:cBhvr>
                                        <p:cTn id="154" dur="1" fill="hold">
                                          <p:stCondLst>
                                            <p:cond delay="0"/>
                                          </p:stCondLst>
                                        </p:cTn>
                                        <p:tgtEl>
                                          <p:spTgt spid="3"/>
                                        </p:tgtEl>
                                        <p:attrNameLst>
                                          <p:attrName>style.visibility</p:attrName>
                                        </p:attrNameLst>
                                      </p:cBhvr>
                                      <p:to>
                                        <p:strVal val="visible"/>
                                      </p:to>
                                    </p:set>
                                    <p:anim calcmode="lin" valueType="num">
                                      <p:cBhvr additive="base">
                                        <p:cTn id="1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56" dur="500">
                                          <p:stCondLst>
                                            <p:cond delay="0"/>
                                          </p:stCondLst>
                                        </p:cTn>
                                        <p:tgtEl>
                                          <p:spTgt spid="3"/>
                                        </p:tgtEl>
                                        <p:attrNameLst>
                                          <p:attrName>ppt_y</p:attrName>
                                        </p:attrNameLst>
                                      </p:cBhvr>
                                      <p:tavLst>
                                        <p:tav tm="0">
                                          <p:val>
                                            <p:strVal val="#ppt_y"/>
                                          </p:val>
                                        </p:tav>
                                        <p:tav tm="100000">
                                          <p:val>
                                            <p:strVal val="#ppt_y"/>
                                          </p:val>
                                        </p:tav>
                                      </p:tavLst>
                                    </p:anim>
                                  </p:childTnLst>
                                </p:cTn>
                              </p:par>
                              <p:par>
                                <p:cTn id="157" presetID="2" presetClass="entr" presetSubtype="8" fill="hold" grpId="33" nodeType="withEffect">
                                  <p:stCondLst>
                                    <p:cond delay="0"/>
                                  </p:stCondLst>
                                  <p:childTnLst>
                                    <p:set>
                                      <p:cBhvr>
                                        <p:cTn id="158" dur="1" fill="hold">
                                          <p:stCondLst>
                                            <p:cond delay="0"/>
                                          </p:stCondLst>
                                        </p:cTn>
                                        <p:tgtEl>
                                          <p:spTgt spid="3"/>
                                        </p:tgtEl>
                                        <p:attrNameLst>
                                          <p:attrName>style.visibility</p:attrName>
                                        </p:attrNameLst>
                                      </p:cBhvr>
                                      <p:to>
                                        <p:strVal val="visible"/>
                                      </p:to>
                                    </p:set>
                                    <p:anim calcmode="lin" valueType="num">
                                      <p:cBhvr additive="base">
                                        <p:cTn id="1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0" dur="500">
                                          <p:stCondLst>
                                            <p:cond delay="0"/>
                                          </p:stCondLst>
                                        </p:cTn>
                                        <p:tgtEl>
                                          <p:spTgt spid="3"/>
                                        </p:tgtEl>
                                        <p:attrNameLst>
                                          <p:attrName>ppt_y</p:attrName>
                                        </p:attrNameLst>
                                      </p:cBhvr>
                                      <p:tavLst>
                                        <p:tav tm="0">
                                          <p:val>
                                            <p:strVal val="#ppt_y"/>
                                          </p:val>
                                        </p:tav>
                                        <p:tav tm="100000">
                                          <p:val>
                                            <p:strVal val="#ppt_y"/>
                                          </p:val>
                                        </p:tav>
                                      </p:tavLst>
                                    </p:anim>
                                  </p:childTnLst>
                                </p:cTn>
                              </p:par>
                              <p:par>
                                <p:cTn id="161" presetID="2" presetClass="entr" presetSubtype="8" fill="hold" grpId="34" nodeType="withEffect">
                                  <p:stCondLst>
                                    <p:cond delay="0"/>
                                  </p:stCondLst>
                                  <p:childTnLst>
                                    <p:set>
                                      <p:cBhvr>
                                        <p:cTn id="162" dur="1" fill="hold">
                                          <p:stCondLst>
                                            <p:cond delay="0"/>
                                          </p:stCondLst>
                                        </p:cTn>
                                        <p:tgtEl>
                                          <p:spTgt spid="3"/>
                                        </p:tgtEl>
                                        <p:attrNameLst>
                                          <p:attrName>style.visibility</p:attrName>
                                        </p:attrNameLst>
                                      </p:cBhvr>
                                      <p:to>
                                        <p:strVal val="visible"/>
                                      </p:to>
                                    </p:set>
                                    <p:anim calcmode="lin" valueType="num">
                                      <p:cBhvr additive="base">
                                        <p:cTn id="1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4" dur="500">
                                          <p:stCondLst>
                                            <p:cond delay="0"/>
                                          </p:stCondLst>
                                        </p:cTn>
                                        <p:tgtEl>
                                          <p:spTgt spid="3"/>
                                        </p:tgtEl>
                                        <p:attrNameLst>
                                          <p:attrName>ppt_y</p:attrName>
                                        </p:attrNameLst>
                                      </p:cBhvr>
                                      <p:tavLst>
                                        <p:tav tm="0">
                                          <p:val>
                                            <p:strVal val="#ppt_y"/>
                                          </p:val>
                                        </p:tav>
                                        <p:tav tm="100000">
                                          <p:val>
                                            <p:strVal val="#ppt_y"/>
                                          </p:val>
                                        </p:tav>
                                      </p:tavLst>
                                    </p:anim>
                                  </p:childTnLst>
                                </p:cTn>
                              </p:par>
                              <p:par>
                                <p:cTn id="165" presetID="2" presetClass="entr" presetSubtype="8" fill="hold" grpId="35" nodeType="withEffect">
                                  <p:stCondLst>
                                    <p:cond delay="0"/>
                                  </p:stCondLst>
                                  <p:childTnLst>
                                    <p:set>
                                      <p:cBhvr>
                                        <p:cTn id="166" dur="1" fill="hold">
                                          <p:stCondLst>
                                            <p:cond delay="0"/>
                                          </p:stCondLst>
                                        </p:cTn>
                                        <p:tgtEl>
                                          <p:spTgt spid="3"/>
                                        </p:tgtEl>
                                        <p:attrNameLst>
                                          <p:attrName>style.visibility</p:attrName>
                                        </p:attrNameLst>
                                      </p:cBhvr>
                                      <p:to>
                                        <p:strVal val="visible"/>
                                      </p:to>
                                    </p:set>
                                    <p:anim calcmode="lin" valueType="num">
                                      <p:cBhvr additive="base">
                                        <p:cTn id="1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68" dur="500">
                                          <p:stCondLst>
                                            <p:cond delay="0"/>
                                          </p:stCondLst>
                                        </p:cTn>
                                        <p:tgtEl>
                                          <p:spTgt spid="3"/>
                                        </p:tgtEl>
                                        <p:attrNameLst>
                                          <p:attrName>ppt_y</p:attrName>
                                        </p:attrNameLst>
                                      </p:cBhvr>
                                      <p:tavLst>
                                        <p:tav tm="0">
                                          <p:val>
                                            <p:strVal val="#ppt_y"/>
                                          </p:val>
                                        </p:tav>
                                        <p:tav tm="100000">
                                          <p:val>
                                            <p:strVal val="#ppt_y"/>
                                          </p:val>
                                        </p:tav>
                                      </p:tavLst>
                                    </p:anim>
                                  </p:childTnLst>
                                </p:cTn>
                              </p:par>
                              <p:par>
                                <p:cTn id="169" presetID="2" presetClass="entr" presetSubtype="8" fill="hold" grpId="36" nodeType="withEffect">
                                  <p:stCondLst>
                                    <p:cond delay="0"/>
                                  </p:stCondLst>
                                  <p:childTnLst>
                                    <p:set>
                                      <p:cBhvr>
                                        <p:cTn id="170" dur="1" fill="hold">
                                          <p:stCondLst>
                                            <p:cond delay="0"/>
                                          </p:stCondLst>
                                        </p:cTn>
                                        <p:tgtEl>
                                          <p:spTgt spid="3"/>
                                        </p:tgtEl>
                                        <p:attrNameLst>
                                          <p:attrName>style.visibility</p:attrName>
                                        </p:attrNameLst>
                                      </p:cBhvr>
                                      <p:to>
                                        <p:strVal val="visible"/>
                                      </p:to>
                                    </p:set>
                                    <p:anim calcmode="lin" valueType="num">
                                      <p:cBhvr additive="base">
                                        <p:cTn id="1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72" dur="500">
                                          <p:stCondLst>
                                            <p:cond delay="0"/>
                                          </p:stCondLst>
                                        </p:cTn>
                                        <p:tgtEl>
                                          <p:spTgt spid="3"/>
                                        </p:tgtEl>
                                        <p:attrNameLst>
                                          <p:attrName>ppt_y</p:attrName>
                                        </p:attrNameLst>
                                      </p:cBhvr>
                                      <p:tavLst>
                                        <p:tav tm="0">
                                          <p:val>
                                            <p:strVal val="#ppt_y"/>
                                          </p:val>
                                        </p:tav>
                                        <p:tav tm="100000">
                                          <p:val>
                                            <p:strVal val="#ppt_y"/>
                                          </p:val>
                                        </p:tav>
                                      </p:tavLst>
                                    </p:anim>
                                  </p:childTnLst>
                                </p:cTn>
                              </p:par>
                              <p:par>
                                <p:cTn id="173" presetID="2" presetClass="entr" presetSubtype="8" fill="hold" grpId="37" nodeType="withEffect">
                                  <p:stCondLst>
                                    <p:cond delay="0"/>
                                  </p:stCondLst>
                                  <p:childTnLst>
                                    <p:set>
                                      <p:cBhvr>
                                        <p:cTn id="174" dur="1" fill="hold">
                                          <p:stCondLst>
                                            <p:cond delay="0"/>
                                          </p:stCondLst>
                                        </p:cTn>
                                        <p:tgtEl>
                                          <p:spTgt spid="3"/>
                                        </p:tgtEl>
                                        <p:attrNameLst>
                                          <p:attrName>style.visibility</p:attrName>
                                        </p:attrNameLst>
                                      </p:cBhvr>
                                      <p:to>
                                        <p:strVal val="visible"/>
                                      </p:to>
                                    </p:set>
                                    <p:anim calcmode="lin" valueType="num">
                                      <p:cBhvr additive="base">
                                        <p:cTn id="1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76" dur="500">
                                          <p:stCondLst>
                                            <p:cond delay="0"/>
                                          </p:stCondLst>
                                        </p:cTn>
                                        <p:tgtEl>
                                          <p:spTgt spid="3"/>
                                        </p:tgtEl>
                                        <p:attrNameLst>
                                          <p:attrName>ppt_y</p:attrName>
                                        </p:attrNameLst>
                                      </p:cBhvr>
                                      <p:tavLst>
                                        <p:tav tm="0">
                                          <p:val>
                                            <p:strVal val="#ppt_y"/>
                                          </p:val>
                                        </p:tav>
                                        <p:tav tm="100000">
                                          <p:val>
                                            <p:strVal val="#ppt_y"/>
                                          </p:val>
                                        </p:tav>
                                      </p:tavLst>
                                    </p:anim>
                                  </p:childTnLst>
                                </p:cTn>
                              </p:par>
                              <p:par>
                                <p:cTn id="177" presetID="2" presetClass="entr" presetSubtype="8" fill="hold" grpId="38" nodeType="withEffect">
                                  <p:stCondLst>
                                    <p:cond delay="0"/>
                                  </p:stCondLst>
                                  <p:childTnLst>
                                    <p:set>
                                      <p:cBhvr>
                                        <p:cTn id="178" dur="1" fill="hold">
                                          <p:stCondLst>
                                            <p:cond delay="0"/>
                                          </p:stCondLst>
                                        </p:cTn>
                                        <p:tgtEl>
                                          <p:spTgt spid="3"/>
                                        </p:tgtEl>
                                        <p:attrNameLst>
                                          <p:attrName>style.visibility</p:attrName>
                                        </p:attrNameLst>
                                      </p:cBhvr>
                                      <p:to>
                                        <p:strVal val="visible"/>
                                      </p:to>
                                    </p:set>
                                    <p:anim calcmode="lin" valueType="num">
                                      <p:cBhvr additive="base">
                                        <p:cTn id="1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0" dur="500">
                                          <p:stCondLst>
                                            <p:cond delay="0"/>
                                          </p:stCondLst>
                                        </p:cTn>
                                        <p:tgtEl>
                                          <p:spTgt spid="3"/>
                                        </p:tgtEl>
                                        <p:attrNameLst>
                                          <p:attrName>ppt_y</p:attrName>
                                        </p:attrNameLst>
                                      </p:cBhvr>
                                      <p:tavLst>
                                        <p:tav tm="0">
                                          <p:val>
                                            <p:strVal val="#ppt_y"/>
                                          </p:val>
                                        </p:tav>
                                        <p:tav tm="100000">
                                          <p:val>
                                            <p:strVal val="#ppt_y"/>
                                          </p:val>
                                        </p:tav>
                                      </p:tavLst>
                                    </p:anim>
                                  </p:childTnLst>
                                </p:cTn>
                              </p:par>
                              <p:par>
                                <p:cTn id="181" presetID="2" presetClass="entr" presetSubtype="8" fill="hold" grpId="39" nodeType="withEffect">
                                  <p:stCondLst>
                                    <p:cond delay="0"/>
                                  </p:stCondLst>
                                  <p:childTnLst>
                                    <p:set>
                                      <p:cBhvr>
                                        <p:cTn id="182" dur="1" fill="hold">
                                          <p:stCondLst>
                                            <p:cond delay="0"/>
                                          </p:stCondLst>
                                        </p:cTn>
                                        <p:tgtEl>
                                          <p:spTgt spid="3"/>
                                        </p:tgtEl>
                                        <p:attrNameLst>
                                          <p:attrName>style.visibility</p:attrName>
                                        </p:attrNameLst>
                                      </p:cBhvr>
                                      <p:to>
                                        <p:strVal val="visible"/>
                                      </p:to>
                                    </p:set>
                                    <p:anim calcmode="lin" valueType="num">
                                      <p:cBhvr additive="base">
                                        <p:cTn id="1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4" dur="500">
                                          <p:stCondLst>
                                            <p:cond delay="0"/>
                                          </p:stCondLst>
                                        </p:cTn>
                                        <p:tgtEl>
                                          <p:spTgt spid="3"/>
                                        </p:tgtEl>
                                        <p:attrNameLst>
                                          <p:attrName>ppt_y</p:attrName>
                                        </p:attrNameLst>
                                      </p:cBhvr>
                                      <p:tavLst>
                                        <p:tav tm="0">
                                          <p:val>
                                            <p:strVal val="#ppt_y"/>
                                          </p:val>
                                        </p:tav>
                                        <p:tav tm="100000">
                                          <p:val>
                                            <p:strVal val="#ppt_y"/>
                                          </p:val>
                                        </p:tav>
                                      </p:tavLst>
                                    </p:anim>
                                  </p:childTnLst>
                                </p:cTn>
                              </p:par>
                              <p:par>
                                <p:cTn id="185" presetID="2" presetClass="entr" presetSubtype="8" fill="hold" grpId="40" nodeType="withEffect">
                                  <p:stCondLst>
                                    <p:cond delay="0"/>
                                  </p:stCondLst>
                                  <p:childTnLst>
                                    <p:set>
                                      <p:cBhvr>
                                        <p:cTn id="186" dur="1" fill="hold">
                                          <p:stCondLst>
                                            <p:cond delay="0"/>
                                          </p:stCondLst>
                                        </p:cTn>
                                        <p:tgtEl>
                                          <p:spTgt spid="3"/>
                                        </p:tgtEl>
                                        <p:attrNameLst>
                                          <p:attrName>style.visibility</p:attrName>
                                        </p:attrNameLst>
                                      </p:cBhvr>
                                      <p:to>
                                        <p:strVal val="visible"/>
                                      </p:to>
                                    </p:set>
                                    <p:anim calcmode="lin" valueType="num">
                                      <p:cBhvr additive="base">
                                        <p:cTn id="1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88" dur="500">
                                          <p:stCondLst>
                                            <p:cond delay="0"/>
                                          </p:stCondLst>
                                        </p:cTn>
                                        <p:tgtEl>
                                          <p:spTgt spid="3"/>
                                        </p:tgtEl>
                                        <p:attrNameLst>
                                          <p:attrName>ppt_y</p:attrName>
                                        </p:attrNameLst>
                                      </p:cBhvr>
                                      <p:tavLst>
                                        <p:tav tm="0">
                                          <p:val>
                                            <p:strVal val="#ppt_y"/>
                                          </p:val>
                                        </p:tav>
                                        <p:tav tm="100000">
                                          <p:val>
                                            <p:strVal val="#ppt_y"/>
                                          </p:val>
                                        </p:tav>
                                      </p:tavLst>
                                    </p:anim>
                                  </p:childTnLst>
                                </p:cTn>
                              </p:par>
                              <p:par>
                                <p:cTn id="189" presetID="2" presetClass="entr" presetSubtype="8" fill="hold" grpId="41" nodeType="withEffect">
                                  <p:stCondLst>
                                    <p:cond delay="0"/>
                                  </p:stCondLst>
                                  <p:childTnLst>
                                    <p:set>
                                      <p:cBhvr>
                                        <p:cTn id="190" dur="1" fill="hold">
                                          <p:stCondLst>
                                            <p:cond delay="0"/>
                                          </p:stCondLst>
                                        </p:cTn>
                                        <p:tgtEl>
                                          <p:spTgt spid="3"/>
                                        </p:tgtEl>
                                        <p:attrNameLst>
                                          <p:attrName>style.visibility</p:attrName>
                                        </p:attrNameLst>
                                      </p:cBhvr>
                                      <p:to>
                                        <p:strVal val="visible"/>
                                      </p:to>
                                    </p:set>
                                    <p:anim calcmode="lin" valueType="num">
                                      <p:cBhvr additive="base">
                                        <p:cTn id="1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92" dur="500">
                                          <p:stCondLst>
                                            <p:cond delay="0"/>
                                          </p:stCondLst>
                                        </p:cTn>
                                        <p:tgtEl>
                                          <p:spTgt spid="3"/>
                                        </p:tgtEl>
                                        <p:attrNameLst>
                                          <p:attrName>ppt_y</p:attrName>
                                        </p:attrNameLst>
                                      </p:cBhvr>
                                      <p:tavLst>
                                        <p:tav tm="0">
                                          <p:val>
                                            <p:strVal val="#ppt_y"/>
                                          </p:val>
                                        </p:tav>
                                        <p:tav tm="100000">
                                          <p:val>
                                            <p:strVal val="#ppt_y"/>
                                          </p:val>
                                        </p:tav>
                                      </p:tavLst>
                                    </p:anim>
                                  </p:childTnLst>
                                </p:cTn>
                              </p:par>
                              <p:par>
                                <p:cTn id="193" presetID="2" presetClass="entr" presetSubtype="8" fill="hold" grpId="42" nodeType="withEffect">
                                  <p:stCondLst>
                                    <p:cond delay="0"/>
                                  </p:stCondLst>
                                  <p:childTnLst>
                                    <p:set>
                                      <p:cBhvr>
                                        <p:cTn id="194" dur="1" fill="hold">
                                          <p:stCondLst>
                                            <p:cond delay="0"/>
                                          </p:stCondLst>
                                        </p:cTn>
                                        <p:tgtEl>
                                          <p:spTgt spid="3"/>
                                        </p:tgtEl>
                                        <p:attrNameLst>
                                          <p:attrName>style.visibility</p:attrName>
                                        </p:attrNameLst>
                                      </p:cBhvr>
                                      <p:to>
                                        <p:strVal val="visible"/>
                                      </p:to>
                                    </p:set>
                                    <p:anim calcmode="lin" valueType="num">
                                      <p:cBhvr additive="base">
                                        <p:cTn id="1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96" dur="500">
                                          <p:stCondLst>
                                            <p:cond delay="0"/>
                                          </p:stCondLst>
                                        </p:cTn>
                                        <p:tgtEl>
                                          <p:spTgt spid="3"/>
                                        </p:tgtEl>
                                        <p:attrNameLst>
                                          <p:attrName>ppt_y</p:attrName>
                                        </p:attrNameLst>
                                      </p:cBhvr>
                                      <p:tavLst>
                                        <p:tav tm="0">
                                          <p:val>
                                            <p:strVal val="#ppt_y"/>
                                          </p:val>
                                        </p:tav>
                                        <p:tav tm="100000">
                                          <p:val>
                                            <p:strVal val="#ppt_y"/>
                                          </p:val>
                                        </p:tav>
                                      </p:tavLst>
                                    </p:anim>
                                  </p:childTnLst>
                                </p:cTn>
                              </p:par>
                              <p:par>
                                <p:cTn id="197" presetID="2" presetClass="entr" presetSubtype="8" fill="hold" grpId="43" nodeType="withEffect">
                                  <p:stCondLst>
                                    <p:cond delay="0"/>
                                  </p:stCondLst>
                                  <p:childTnLst>
                                    <p:set>
                                      <p:cBhvr>
                                        <p:cTn id="198" dur="1" fill="hold">
                                          <p:stCondLst>
                                            <p:cond delay="0"/>
                                          </p:stCondLst>
                                        </p:cTn>
                                        <p:tgtEl>
                                          <p:spTgt spid="3"/>
                                        </p:tgtEl>
                                        <p:attrNameLst>
                                          <p:attrName>style.visibility</p:attrName>
                                        </p:attrNameLst>
                                      </p:cBhvr>
                                      <p:to>
                                        <p:strVal val="visible"/>
                                      </p:to>
                                    </p:set>
                                    <p:anim calcmode="lin" valueType="num">
                                      <p:cBhvr additive="base">
                                        <p:cTn id="1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0" dur="500">
                                          <p:stCondLst>
                                            <p:cond delay="0"/>
                                          </p:stCondLst>
                                        </p:cTn>
                                        <p:tgtEl>
                                          <p:spTgt spid="3"/>
                                        </p:tgtEl>
                                        <p:attrNameLst>
                                          <p:attrName>ppt_y</p:attrName>
                                        </p:attrNameLst>
                                      </p:cBhvr>
                                      <p:tavLst>
                                        <p:tav tm="0">
                                          <p:val>
                                            <p:strVal val="#ppt_y"/>
                                          </p:val>
                                        </p:tav>
                                        <p:tav tm="100000">
                                          <p:val>
                                            <p:strVal val="#ppt_y"/>
                                          </p:val>
                                        </p:tav>
                                      </p:tavLst>
                                    </p:anim>
                                  </p:childTnLst>
                                </p:cTn>
                              </p:par>
                              <p:par>
                                <p:cTn id="201" presetID="2" presetClass="entr" presetSubtype="8" fill="hold" grpId="44" nodeType="withEffect">
                                  <p:stCondLst>
                                    <p:cond delay="0"/>
                                  </p:stCondLst>
                                  <p:childTnLst>
                                    <p:set>
                                      <p:cBhvr>
                                        <p:cTn id="202" dur="1" fill="hold">
                                          <p:stCondLst>
                                            <p:cond delay="0"/>
                                          </p:stCondLst>
                                        </p:cTn>
                                        <p:tgtEl>
                                          <p:spTgt spid="3"/>
                                        </p:tgtEl>
                                        <p:attrNameLst>
                                          <p:attrName>style.visibility</p:attrName>
                                        </p:attrNameLst>
                                      </p:cBhvr>
                                      <p:to>
                                        <p:strVal val="visible"/>
                                      </p:to>
                                    </p:set>
                                    <p:anim calcmode="lin" valueType="num">
                                      <p:cBhvr additive="base">
                                        <p:cTn id="2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4" dur="500">
                                          <p:stCondLst>
                                            <p:cond delay="0"/>
                                          </p:stCondLst>
                                        </p:cTn>
                                        <p:tgtEl>
                                          <p:spTgt spid="3"/>
                                        </p:tgtEl>
                                        <p:attrNameLst>
                                          <p:attrName>ppt_y</p:attrName>
                                        </p:attrNameLst>
                                      </p:cBhvr>
                                      <p:tavLst>
                                        <p:tav tm="0">
                                          <p:val>
                                            <p:strVal val="#ppt_y"/>
                                          </p:val>
                                        </p:tav>
                                        <p:tav tm="100000">
                                          <p:val>
                                            <p:strVal val="#ppt_y"/>
                                          </p:val>
                                        </p:tav>
                                      </p:tavLst>
                                    </p:anim>
                                  </p:childTnLst>
                                </p:cTn>
                              </p:par>
                              <p:par>
                                <p:cTn id="205" presetID="2" presetClass="entr" presetSubtype="8" fill="hold" grpId="45" nodeType="withEffect">
                                  <p:stCondLst>
                                    <p:cond delay="0"/>
                                  </p:stCondLst>
                                  <p:childTnLst>
                                    <p:set>
                                      <p:cBhvr>
                                        <p:cTn id="206" dur="1" fill="hold">
                                          <p:stCondLst>
                                            <p:cond delay="0"/>
                                          </p:stCondLst>
                                        </p:cTn>
                                        <p:tgtEl>
                                          <p:spTgt spid="3"/>
                                        </p:tgtEl>
                                        <p:attrNameLst>
                                          <p:attrName>style.visibility</p:attrName>
                                        </p:attrNameLst>
                                      </p:cBhvr>
                                      <p:to>
                                        <p:strVal val="visible"/>
                                      </p:to>
                                    </p:set>
                                    <p:anim calcmode="lin" valueType="num">
                                      <p:cBhvr additive="base">
                                        <p:cTn id="2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08" dur="500">
                                          <p:stCondLst>
                                            <p:cond delay="0"/>
                                          </p:stCondLst>
                                        </p:cTn>
                                        <p:tgtEl>
                                          <p:spTgt spid="3"/>
                                        </p:tgtEl>
                                        <p:attrNameLst>
                                          <p:attrName>ppt_y</p:attrName>
                                        </p:attrNameLst>
                                      </p:cBhvr>
                                      <p:tavLst>
                                        <p:tav tm="0">
                                          <p:val>
                                            <p:strVal val="#ppt_y"/>
                                          </p:val>
                                        </p:tav>
                                        <p:tav tm="100000">
                                          <p:val>
                                            <p:strVal val="#ppt_y"/>
                                          </p:val>
                                        </p:tav>
                                      </p:tavLst>
                                    </p:anim>
                                  </p:childTnLst>
                                </p:cTn>
                              </p:par>
                              <p:par>
                                <p:cTn id="209" presetID="2" presetClass="entr" presetSubtype="8" fill="hold" grpId="46" nodeType="withEffect">
                                  <p:stCondLst>
                                    <p:cond delay="0"/>
                                  </p:stCondLst>
                                  <p:childTnLst>
                                    <p:set>
                                      <p:cBhvr>
                                        <p:cTn id="210" dur="1" fill="hold">
                                          <p:stCondLst>
                                            <p:cond delay="0"/>
                                          </p:stCondLst>
                                        </p:cTn>
                                        <p:tgtEl>
                                          <p:spTgt spid="3"/>
                                        </p:tgtEl>
                                        <p:attrNameLst>
                                          <p:attrName>style.visibility</p:attrName>
                                        </p:attrNameLst>
                                      </p:cBhvr>
                                      <p:to>
                                        <p:strVal val="visible"/>
                                      </p:to>
                                    </p:set>
                                    <p:anim calcmode="lin" valueType="num">
                                      <p:cBhvr additive="base">
                                        <p:cTn id="2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12" dur="500">
                                          <p:stCondLst>
                                            <p:cond delay="0"/>
                                          </p:stCondLst>
                                        </p:cTn>
                                        <p:tgtEl>
                                          <p:spTgt spid="3"/>
                                        </p:tgtEl>
                                        <p:attrNameLst>
                                          <p:attrName>ppt_y</p:attrName>
                                        </p:attrNameLst>
                                      </p:cBhvr>
                                      <p:tavLst>
                                        <p:tav tm="0">
                                          <p:val>
                                            <p:strVal val="#ppt_y"/>
                                          </p:val>
                                        </p:tav>
                                        <p:tav tm="100000">
                                          <p:val>
                                            <p:strVal val="#ppt_y"/>
                                          </p:val>
                                        </p:tav>
                                      </p:tavLst>
                                    </p:anim>
                                  </p:childTnLst>
                                </p:cTn>
                              </p:par>
                              <p:par>
                                <p:cTn id="213" presetID="2" presetClass="entr" presetSubtype="8" fill="hold" grpId="47" nodeType="withEffect">
                                  <p:stCondLst>
                                    <p:cond delay="0"/>
                                  </p:stCondLst>
                                  <p:childTnLst>
                                    <p:set>
                                      <p:cBhvr>
                                        <p:cTn id="214" dur="1" fill="hold">
                                          <p:stCondLst>
                                            <p:cond delay="0"/>
                                          </p:stCondLst>
                                        </p:cTn>
                                        <p:tgtEl>
                                          <p:spTgt spid="3"/>
                                        </p:tgtEl>
                                        <p:attrNameLst>
                                          <p:attrName>style.visibility</p:attrName>
                                        </p:attrNameLst>
                                      </p:cBhvr>
                                      <p:to>
                                        <p:strVal val="visible"/>
                                      </p:to>
                                    </p:set>
                                    <p:anim calcmode="lin" valueType="num">
                                      <p:cBhvr additive="base">
                                        <p:cTn id="2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16" dur="500">
                                          <p:stCondLst>
                                            <p:cond delay="0"/>
                                          </p:stCondLst>
                                        </p:cTn>
                                        <p:tgtEl>
                                          <p:spTgt spid="3"/>
                                        </p:tgtEl>
                                        <p:attrNameLst>
                                          <p:attrName>ppt_y</p:attrName>
                                        </p:attrNameLst>
                                      </p:cBhvr>
                                      <p:tavLst>
                                        <p:tav tm="0">
                                          <p:val>
                                            <p:strVal val="#ppt_y"/>
                                          </p:val>
                                        </p:tav>
                                        <p:tav tm="100000">
                                          <p:val>
                                            <p:strVal val="#ppt_y"/>
                                          </p:val>
                                        </p:tav>
                                      </p:tavLst>
                                    </p:anim>
                                  </p:childTnLst>
                                </p:cTn>
                              </p:par>
                              <p:par>
                                <p:cTn id="217" presetID="2" presetClass="entr" presetSubtype="8" fill="hold" grpId="48" nodeType="withEffect">
                                  <p:stCondLst>
                                    <p:cond delay="0"/>
                                  </p:stCondLst>
                                  <p:childTnLst>
                                    <p:set>
                                      <p:cBhvr>
                                        <p:cTn id="218" dur="1" fill="hold">
                                          <p:stCondLst>
                                            <p:cond delay="0"/>
                                          </p:stCondLst>
                                        </p:cTn>
                                        <p:tgtEl>
                                          <p:spTgt spid="3"/>
                                        </p:tgtEl>
                                        <p:attrNameLst>
                                          <p:attrName>style.visibility</p:attrName>
                                        </p:attrNameLst>
                                      </p:cBhvr>
                                      <p:to>
                                        <p:strVal val="visible"/>
                                      </p:to>
                                    </p:set>
                                    <p:anim calcmode="lin" valueType="num">
                                      <p:cBhvr additive="base">
                                        <p:cTn id="2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0" dur="500">
                                          <p:stCondLst>
                                            <p:cond delay="0"/>
                                          </p:stCondLst>
                                        </p:cTn>
                                        <p:tgtEl>
                                          <p:spTgt spid="3"/>
                                        </p:tgtEl>
                                        <p:attrNameLst>
                                          <p:attrName>ppt_y</p:attrName>
                                        </p:attrNameLst>
                                      </p:cBhvr>
                                      <p:tavLst>
                                        <p:tav tm="0">
                                          <p:val>
                                            <p:strVal val="#ppt_y"/>
                                          </p:val>
                                        </p:tav>
                                        <p:tav tm="100000">
                                          <p:val>
                                            <p:strVal val="#ppt_y"/>
                                          </p:val>
                                        </p:tav>
                                      </p:tavLst>
                                    </p:anim>
                                  </p:childTnLst>
                                </p:cTn>
                              </p:par>
                              <p:par>
                                <p:cTn id="221" presetID="2" presetClass="entr" presetSubtype="8" fill="hold" grpId="49" nodeType="withEffect">
                                  <p:stCondLst>
                                    <p:cond delay="0"/>
                                  </p:stCondLst>
                                  <p:childTnLst>
                                    <p:set>
                                      <p:cBhvr>
                                        <p:cTn id="222" dur="1" fill="hold">
                                          <p:stCondLst>
                                            <p:cond delay="0"/>
                                          </p:stCondLst>
                                        </p:cTn>
                                        <p:tgtEl>
                                          <p:spTgt spid="3"/>
                                        </p:tgtEl>
                                        <p:attrNameLst>
                                          <p:attrName>style.visibility</p:attrName>
                                        </p:attrNameLst>
                                      </p:cBhvr>
                                      <p:to>
                                        <p:strVal val="visible"/>
                                      </p:to>
                                    </p:set>
                                    <p:anim calcmode="lin" valueType="num">
                                      <p:cBhvr additive="base">
                                        <p:cTn id="2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4" dur="500">
                                          <p:stCondLst>
                                            <p:cond delay="0"/>
                                          </p:stCondLst>
                                        </p:cTn>
                                        <p:tgtEl>
                                          <p:spTgt spid="3"/>
                                        </p:tgtEl>
                                        <p:attrNameLst>
                                          <p:attrName>ppt_y</p:attrName>
                                        </p:attrNameLst>
                                      </p:cBhvr>
                                      <p:tavLst>
                                        <p:tav tm="0">
                                          <p:val>
                                            <p:strVal val="#ppt_y"/>
                                          </p:val>
                                        </p:tav>
                                        <p:tav tm="100000">
                                          <p:val>
                                            <p:strVal val="#ppt_y"/>
                                          </p:val>
                                        </p:tav>
                                      </p:tavLst>
                                    </p:anim>
                                  </p:childTnLst>
                                </p:cTn>
                              </p:par>
                              <p:par>
                                <p:cTn id="225" presetID="2" presetClass="entr" presetSubtype="8" fill="hold" grpId="50" nodeType="withEffect">
                                  <p:stCondLst>
                                    <p:cond delay="0"/>
                                  </p:stCondLst>
                                  <p:childTnLst>
                                    <p:set>
                                      <p:cBhvr>
                                        <p:cTn id="226" dur="1" fill="hold">
                                          <p:stCondLst>
                                            <p:cond delay="0"/>
                                          </p:stCondLst>
                                        </p:cTn>
                                        <p:tgtEl>
                                          <p:spTgt spid="3"/>
                                        </p:tgtEl>
                                        <p:attrNameLst>
                                          <p:attrName>style.visibility</p:attrName>
                                        </p:attrNameLst>
                                      </p:cBhvr>
                                      <p:to>
                                        <p:strVal val="visible"/>
                                      </p:to>
                                    </p:set>
                                    <p:anim calcmode="lin" valueType="num">
                                      <p:cBhvr additive="base">
                                        <p:cTn id="2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28" dur="500">
                                          <p:stCondLst>
                                            <p:cond delay="0"/>
                                          </p:stCondLst>
                                        </p:cTn>
                                        <p:tgtEl>
                                          <p:spTgt spid="3"/>
                                        </p:tgtEl>
                                        <p:attrNameLst>
                                          <p:attrName>ppt_y</p:attrName>
                                        </p:attrNameLst>
                                      </p:cBhvr>
                                      <p:tavLst>
                                        <p:tav tm="0">
                                          <p:val>
                                            <p:strVal val="#ppt_y"/>
                                          </p:val>
                                        </p:tav>
                                        <p:tav tm="100000">
                                          <p:val>
                                            <p:strVal val="#ppt_y"/>
                                          </p:val>
                                        </p:tav>
                                      </p:tavLst>
                                    </p:anim>
                                  </p:childTnLst>
                                </p:cTn>
                              </p:par>
                              <p:par>
                                <p:cTn id="229" presetID="2" presetClass="entr" presetSubtype="8" fill="hold" grpId="51" nodeType="withEffect">
                                  <p:stCondLst>
                                    <p:cond delay="0"/>
                                  </p:stCondLst>
                                  <p:childTnLst>
                                    <p:set>
                                      <p:cBhvr>
                                        <p:cTn id="230" dur="1" fill="hold">
                                          <p:stCondLst>
                                            <p:cond delay="0"/>
                                          </p:stCondLst>
                                        </p:cTn>
                                        <p:tgtEl>
                                          <p:spTgt spid="3"/>
                                        </p:tgtEl>
                                        <p:attrNameLst>
                                          <p:attrName>style.visibility</p:attrName>
                                        </p:attrNameLst>
                                      </p:cBhvr>
                                      <p:to>
                                        <p:strVal val="visible"/>
                                      </p:to>
                                    </p:set>
                                    <p:anim calcmode="lin" valueType="num">
                                      <p:cBhvr additive="base">
                                        <p:cTn id="2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32" dur="500">
                                          <p:stCondLst>
                                            <p:cond delay="0"/>
                                          </p:stCondLst>
                                        </p:cTn>
                                        <p:tgtEl>
                                          <p:spTgt spid="3"/>
                                        </p:tgtEl>
                                        <p:attrNameLst>
                                          <p:attrName>ppt_y</p:attrName>
                                        </p:attrNameLst>
                                      </p:cBhvr>
                                      <p:tavLst>
                                        <p:tav tm="0">
                                          <p:val>
                                            <p:strVal val="#ppt_y"/>
                                          </p:val>
                                        </p:tav>
                                        <p:tav tm="100000">
                                          <p:val>
                                            <p:strVal val="#ppt_y"/>
                                          </p:val>
                                        </p:tav>
                                      </p:tavLst>
                                    </p:anim>
                                  </p:childTnLst>
                                </p:cTn>
                              </p:par>
                              <p:par>
                                <p:cTn id="233" presetID="2" presetClass="entr" presetSubtype="8" fill="hold" grpId="52" nodeType="withEffect">
                                  <p:stCondLst>
                                    <p:cond delay="0"/>
                                  </p:stCondLst>
                                  <p:childTnLst>
                                    <p:set>
                                      <p:cBhvr>
                                        <p:cTn id="234" dur="1" fill="hold">
                                          <p:stCondLst>
                                            <p:cond delay="0"/>
                                          </p:stCondLst>
                                        </p:cTn>
                                        <p:tgtEl>
                                          <p:spTgt spid="3"/>
                                        </p:tgtEl>
                                        <p:attrNameLst>
                                          <p:attrName>style.visibility</p:attrName>
                                        </p:attrNameLst>
                                      </p:cBhvr>
                                      <p:to>
                                        <p:strVal val="visible"/>
                                      </p:to>
                                    </p:set>
                                    <p:anim calcmode="lin" valueType="num">
                                      <p:cBhvr additive="base">
                                        <p:cTn id="2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36" dur="500">
                                          <p:stCondLst>
                                            <p:cond delay="0"/>
                                          </p:stCondLst>
                                        </p:cTn>
                                        <p:tgtEl>
                                          <p:spTgt spid="3"/>
                                        </p:tgtEl>
                                        <p:attrNameLst>
                                          <p:attrName>ppt_y</p:attrName>
                                        </p:attrNameLst>
                                      </p:cBhvr>
                                      <p:tavLst>
                                        <p:tav tm="0">
                                          <p:val>
                                            <p:strVal val="#ppt_y"/>
                                          </p:val>
                                        </p:tav>
                                        <p:tav tm="100000">
                                          <p:val>
                                            <p:strVal val="#ppt_y"/>
                                          </p:val>
                                        </p:tav>
                                      </p:tavLst>
                                    </p:anim>
                                  </p:childTnLst>
                                </p:cTn>
                              </p:par>
                              <p:par>
                                <p:cTn id="237" presetID="2" presetClass="entr" presetSubtype="8" fill="hold" grpId="53" nodeType="withEffect">
                                  <p:stCondLst>
                                    <p:cond delay="0"/>
                                  </p:stCondLst>
                                  <p:childTnLst>
                                    <p:set>
                                      <p:cBhvr>
                                        <p:cTn id="238" dur="1" fill="hold">
                                          <p:stCondLst>
                                            <p:cond delay="0"/>
                                          </p:stCondLst>
                                        </p:cTn>
                                        <p:tgtEl>
                                          <p:spTgt spid="3"/>
                                        </p:tgtEl>
                                        <p:attrNameLst>
                                          <p:attrName>style.visibility</p:attrName>
                                        </p:attrNameLst>
                                      </p:cBhvr>
                                      <p:to>
                                        <p:strVal val="visible"/>
                                      </p:to>
                                    </p:set>
                                    <p:anim calcmode="lin" valueType="num">
                                      <p:cBhvr additive="base">
                                        <p:cTn id="2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0" dur="500">
                                          <p:stCondLst>
                                            <p:cond delay="0"/>
                                          </p:stCondLst>
                                        </p:cTn>
                                        <p:tgtEl>
                                          <p:spTgt spid="3"/>
                                        </p:tgtEl>
                                        <p:attrNameLst>
                                          <p:attrName>ppt_y</p:attrName>
                                        </p:attrNameLst>
                                      </p:cBhvr>
                                      <p:tavLst>
                                        <p:tav tm="0">
                                          <p:val>
                                            <p:strVal val="#ppt_y"/>
                                          </p:val>
                                        </p:tav>
                                        <p:tav tm="100000">
                                          <p:val>
                                            <p:strVal val="#ppt_y"/>
                                          </p:val>
                                        </p:tav>
                                      </p:tavLst>
                                    </p:anim>
                                  </p:childTnLst>
                                </p:cTn>
                              </p:par>
                              <p:par>
                                <p:cTn id="241" presetID="2" presetClass="entr" presetSubtype="8" fill="hold" grpId="54" nodeType="withEffect">
                                  <p:stCondLst>
                                    <p:cond delay="0"/>
                                  </p:stCondLst>
                                  <p:childTnLst>
                                    <p:set>
                                      <p:cBhvr>
                                        <p:cTn id="242" dur="1" fill="hold">
                                          <p:stCondLst>
                                            <p:cond delay="0"/>
                                          </p:stCondLst>
                                        </p:cTn>
                                        <p:tgtEl>
                                          <p:spTgt spid="3"/>
                                        </p:tgtEl>
                                        <p:attrNameLst>
                                          <p:attrName>style.visibility</p:attrName>
                                        </p:attrNameLst>
                                      </p:cBhvr>
                                      <p:to>
                                        <p:strVal val="visible"/>
                                      </p:to>
                                    </p:set>
                                    <p:anim calcmode="lin" valueType="num">
                                      <p:cBhvr additive="base">
                                        <p:cTn id="2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4" dur="500">
                                          <p:stCondLst>
                                            <p:cond delay="0"/>
                                          </p:stCondLst>
                                        </p:cTn>
                                        <p:tgtEl>
                                          <p:spTgt spid="3"/>
                                        </p:tgtEl>
                                        <p:attrNameLst>
                                          <p:attrName>ppt_y</p:attrName>
                                        </p:attrNameLst>
                                      </p:cBhvr>
                                      <p:tavLst>
                                        <p:tav tm="0">
                                          <p:val>
                                            <p:strVal val="#ppt_y"/>
                                          </p:val>
                                        </p:tav>
                                        <p:tav tm="100000">
                                          <p:val>
                                            <p:strVal val="#ppt_y"/>
                                          </p:val>
                                        </p:tav>
                                      </p:tavLst>
                                    </p:anim>
                                  </p:childTnLst>
                                </p:cTn>
                              </p:par>
                              <p:par>
                                <p:cTn id="245" presetID="2" presetClass="entr" presetSubtype="8" fill="hold" grpId="55" nodeType="withEffect">
                                  <p:stCondLst>
                                    <p:cond delay="0"/>
                                  </p:stCondLst>
                                  <p:childTnLst>
                                    <p:set>
                                      <p:cBhvr>
                                        <p:cTn id="246" dur="1" fill="hold">
                                          <p:stCondLst>
                                            <p:cond delay="0"/>
                                          </p:stCondLst>
                                        </p:cTn>
                                        <p:tgtEl>
                                          <p:spTgt spid="3"/>
                                        </p:tgtEl>
                                        <p:attrNameLst>
                                          <p:attrName>style.visibility</p:attrName>
                                        </p:attrNameLst>
                                      </p:cBhvr>
                                      <p:to>
                                        <p:strVal val="visible"/>
                                      </p:to>
                                    </p:set>
                                    <p:anim calcmode="lin" valueType="num">
                                      <p:cBhvr additive="base">
                                        <p:cTn id="24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48" dur="500">
                                          <p:stCondLst>
                                            <p:cond delay="0"/>
                                          </p:stCondLst>
                                        </p:cTn>
                                        <p:tgtEl>
                                          <p:spTgt spid="3"/>
                                        </p:tgtEl>
                                        <p:attrNameLst>
                                          <p:attrName>ppt_y</p:attrName>
                                        </p:attrNameLst>
                                      </p:cBhvr>
                                      <p:tavLst>
                                        <p:tav tm="0">
                                          <p:val>
                                            <p:strVal val="#ppt_y"/>
                                          </p:val>
                                        </p:tav>
                                        <p:tav tm="100000">
                                          <p:val>
                                            <p:strVal val="#ppt_y"/>
                                          </p:val>
                                        </p:tav>
                                      </p:tavLst>
                                    </p:anim>
                                  </p:childTnLst>
                                </p:cTn>
                              </p:par>
                              <p:par>
                                <p:cTn id="249" presetID="2" presetClass="entr" presetSubtype="8" fill="hold" grpId="56" nodeType="withEffect">
                                  <p:stCondLst>
                                    <p:cond delay="0"/>
                                  </p:stCondLst>
                                  <p:childTnLst>
                                    <p:set>
                                      <p:cBhvr>
                                        <p:cTn id="250" dur="1" fill="hold">
                                          <p:stCondLst>
                                            <p:cond delay="0"/>
                                          </p:stCondLst>
                                        </p:cTn>
                                        <p:tgtEl>
                                          <p:spTgt spid="3"/>
                                        </p:tgtEl>
                                        <p:attrNameLst>
                                          <p:attrName>style.visibility</p:attrName>
                                        </p:attrNameLst>
                                      </p:cBhvr>
                                      <p:to>
                                        <p:strVal val="visible"/>
                                      </p:to>
                                    </p:set>
                                    <p:anim calcmode="lin" valueType="num">
                                      <p:cBhvr additive="base">
                                        <p:cTn id="25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52" dur="500">
                                          <p:stCondLst>
                                            <p:cond delay="0"/>
                                          </p:stCondLst>
                                        </p:cTn>
                                        <p:tgtEl>
                                          <p:spTgt spid="3"/>
                                        </p:tgtEl>
                                        <p:attrNameLst>
                                          <p:attrName>ppt_y</p:attrName>
                                        </p:attrNameLst>
                                      </p:cBhvr>
                                      <p:tavLst>
                                        <p:tav tm="0">
                                          <p:val>
                                            <p:strVal val="#ppt_y"/>
                                          </p:val>
                                        </p:tav>
                                        <p:tav tm="100000">
                                          <p:val>
                                            <p:strVal val="#ppt_y"/>
                                          </p:val>
                                        </p:tav>
                                      </p:tavLst>
                                    </p:anim>
                                  </p:childTnLst>
                                </p:cTn>
                              </p:par>
                              <p:par>
                                <p:cTn id="253" presetID="2" presetClass="entr" presetSubtype="8" fill="hold" grpId="57" nodeType="withEffect">
                                  <p:stCondLst>
                                    <p:cond delay="0"/>
                                  </p:stCondLst>
                                  <p:childTnLst>
                                    <p:set>
                                      <p:cBhvr>
                                        <p:cTn id="254" dur="1" fill="hold">
                                          <p:stCondLst>
                                            <p:cond delay="0"/>
                                          </p:stCondLst>
                                        </p:cTn>
                                        <p:tgtEl>
                                          <p:spTgt spid="3"/>
                                        </p:tgtEl>
                                        <p:attrNameLst>
                                          <p:attrName>style.visibility</p:attrName>
                                        </p:attrNameLst>
                                      </p:cBhvr>
                                      <p:to>
                                        <p:strVal val="visible"/>
                                      </p:to>
                                    </p:set>
                                    <p:anim calcmode="lin" valueType="num">
                                      <p:cBhvr additive="base">
                                        <p:cTn id="25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56" dur="500">
                                          <p:stCondLst>
                                            <p:cond delay="0"/>
                                          </p:stCondLst>
                                        </p:cTn>
                                        <p:tgtEl>
                                          <p:spTgt spid="3"/>
                                        </p:tgtEl>
                                        <p:attrNameLst>
                                          <p:attrName>ppt_y</p:attrName>
                                        </p:attrNameLst>
                                      </p:cBhvr>
                                      <p:tavLst>
                                        <p:tav tm="0">
                                          <p:val>
                                            <p:strVal val="#ppt_y"/>
                                          </p:val>
                                        </p:tav>
                                        <p:tav tm="100000">
                                          <p:val>
                                            <p:strVal val="#ppt_y"/>
                                          </p:val>
                                        </p:tav>
                                      </p:tavLst>
                                    </p:anim>
                                  </p:childTnLst>
                                </p:cTn>
                              </p:par>
                              <p:par>
                                <p:cTn id="257" presetID="2" presetClass="entr" presetSubtype="8" fill="hold" grpId="58" nodeType="withEffect">
                                  <p:stCondLst>
                                    <p:cond delay="0"/>
                                  </p:stCondLst>
                                  <p:childTnLst>
                                    <p:set>
                                      <p:cBhvr>
                                        <p:cTn id="258" dur="1" fill="hold">
                                          <p:stCondLst>
                                            <p:cond delay="0"/>
                                          </p:stCondLst>
                                        </p:cTn>
                                        <p:tgtEl>
                                          <p:spTgt spid="3"/>
                                        </p:tgtEl>
                                        <p:attrNameLst>
                                          <p:attrName>style.visibility</p:attrName>
                                        </p:attrNameLst>
                                      </p:cBhvr>
                                      <p:to>
                                        <p:strVal val="visible"/>
                                      </p:to>
                                    </p:set>
                                    <p:anim calcmode="lin" valueType="num">
                                      <p:cBhvr additive="base">
                                        <p:cTn id="25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0" dur="500">
                                          <p:stCondLst>
                                            <p:cond delay="0"/>
                                          </p:stCondLst>
                                        </p:cTn>
                                        <p:tgtEl>
                                          <p:spTgt spid="3"/>
                                        </p:tgtEl>
                                        <p:attrNameLst>
                                          <p:attrName>ppt_y</p:attrName>
                                        </p:attrNameLst>
                                      </p:cBhvr>
                                      <p:tavLst>
                                        <p:tav tm="0">
                                          <p:val>
                                            <p:strVal val="#ppt_y"/>
                                          </p:val>
                                        </p:tav>
                                        <p:tav tm="100000">
                                          <p:val>
                                            <p:strVal val="#ppt_y"/>
                                          </p:val>
                                        </p:tav>
                                      </p:tavLst>
                                    </p:anim>
                                  </p:childTnLst>
                                </p:cTn>
                              </p:par>
                              <p:par>
                                <p:cTn id="261" presetID="2" presetClass="entr" presetSubtype="8" fill="hold" grpId="59" nodeType="withEffect">
                                  <p:stCondLst>
                                    <p:cond delay="0"/>
                                  </p:stCondLst>
                                  <p:childTnLst>
                                    <p:set>
                                      <p:cBhvr>
                                        <p:cTn id="262" dur="1" fill="hold">
                                          <p:stCondLst>
                                            <p:cond delay="0"/>
                                          </p:stCondLst>
                                        </p:cTn>
                                        <p:tgtEl>
                                          <p:spTgt spid="3"/>
                                        </p:tgtEl>
                                        <p:attrNameLst>
                                          <p:attrName>style.visibility</p:attrName>
                                        </p:attrNameLst>
                                      </p:cBhvr>
                                      <p:to>
                                        <p:strVal val="visible"/>
                                      </p:to>
                                    </p:set>
                                    <p:anim calcmode="lin" valueType="num">
                                      <p:cBhvr additive="base">
                                        <p:cTn id="26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4" dur="500">
                                          <p:stCondLst>
                                            <p:cond delay="0"/>
                                          </p:stCondLst>
                                        </p:cTn>
                                        <p:tgtEl>
                                          <p:spTgt spid="3"/>
                                        </p:tgtEl>
                                        <p:attrNameLst>
                                          <p:attrName>ppt_y</p:attrName>
                                        </p:attrNameLst>
                                      </p:cBhvr>
                                      <p:tavLst>
                                        <p:tav tm="0">
                                          <p:val>
                                            <p:strVal val="#ppt_y"/>
                                          </p:val>
                                        </p:tav>
                                        <p:tav tm="100000">
                                          <p:val>
                                            <p:strVal val="#ppt_y"/>
                                          </p:val>
                                        </p:tav>
                                      </p:tavLst>
                                    </p:anim>
                                  </p:childTnLst>
                                </p:cTn>
                              </p:par>
                              <p:par>
                                <p:cTn id="265" presetID="2" presetClass="entr" presetSubtype="8" fill="hold" grpId="60" nodeType="withEffect">
                                  <p:stCondLst>
                                    <p:cond delay="0"/>
                                  </p:stCondLst>
                                  <p:childTnLst>
                                    <p:set>
                                      <p:cBhvr>
                                        <p:cTn id="266" dur="1" fill="hold">
                                          <p:stCondLst>
                                            <p:cond delay="0"/>
                                          </p:stCondLst>
                                        </p:cTn>
                                        <p:tgtEl>
                                          <p:spTgt spid="3"/>
                                        </p:tgtEl>
                                        <p:attrNameLst>
                                          <p:attrName>style.visibility</p:attrName>
                                        </p:attrNameLst>
                                      </p:cBhvr>
                                      <p:to>
                                        <p:strVal val="visible"/>
                                      </p:to>
                                    </p:set>
                                    <p:anim calcmode="lin" valueType="num">
                                      <p:cBhvr additive="base">
                                        <p:cTn id="26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68" dur="500">
                                          <p:stCondLst>
                                            <p:cond delay="0"/>
                                          </p:stCondLst>
                                        </p:cTn>
                                        <p:tgtEl>
                                          <p:spTgt spid="3"/>
                                        </p:tgtEl>
                                        <p:attrNameLst>
                                          <p:attrName>ppt_y</p:attrName>
                                        </p:attrNameLst>
                                      </p:cBhvr>
                                      <p:tavLst>
                                        <p:tav tm="0">
                                          <p:val>
                                            <p:strVal val="#ppt_y"/>
                                          </p:val>
                                        </p:tav>
                                        <p:tav tm="100000">
                                          <p:val>
                                            <p:strVal val="#ppt_y"/>
                                          </p:val>
                                        </p:tav>
                                      </p:tavLst>
                                    </p:anim>
                                  </p:childTnLst>
                                </p:cTn>
                              </p:par>
                              <p:par>
                                <p:cTn id="269" presetID="2" presetClass="entr" presetSubtype="8" fill="hold" grpId="61" nodeType="withEffect">
                                  <p:stCondLst>
                                    <p:cond delay="0"/>
                                  </p:stCondLst>
                                  <p:childTnLst>
                                    <p:set>
                                      <p:cBhvr>
                                        <p:cTn id="270" dur="1" fill="hold">
                                          <p:stCondLst>
                                            <p:cond delay="0"/>
                                          </p:stCondLst>
                                        </p:cTn>
                                        <p:tgtEl>
                                          <p:spTgt spid="3"/>
                                        </p:tgtEl>
                                        <p:attrNameLst>
                                          <p:attrName>style.visibility</p:attrName>
                                        </p:attrNameLst>
                                      </p:cBhvr>
                                      <p:to>
                                        <p:strVal val="visible"/>
                                      </p:to>
                                    </p:set>
                                    <p:anim calcmode="lin" valueType="num">
                                      <p:cBhvr additive="base">
                                        <p:cTn id="27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72" dur="500">
                                          <p:stCondLst>
                                            <p:cond delay="0"/>
                                          </p:stCondLst>
                                        </p:cTn>
                                        <p:tgtEl>
                                          <p:spTgt spid="3"/>
                                        </p:tgtEl>
                                        <p:attrNameLst>
                                          <p:attrName>ppt_y</p:attrName>
                                        </p:attrNameLst>
                                      </p:cBhvr>
                                      <p:tavLst>
                                        <p:tav tm="0">
                                          <p:val>
                                            <p:strVal val="#ppt_y"/>
                                          </p:val>
                                        </p:tav>
                                        <p:tav tm="100000">
                                          <p:val>
                                            <p:strVal val="#ppt_y"/>
                                          </p:val>
                                        </p:tav>
                                      </p:tavLst>
                                    </p:anim>
                                  </p:childTnLst>
                                </p:cTn>
                              </p:par>
                              <p:par>
                                <p:cTn id="273" presetID="2" presetClass="entr" presetSubtype="8" fill="hold" grpId="62" nodeType="withEffect">
                                  <p:stCondLst>
                                    <p:cond delay="0"/>
                                  </p:stCondLst>
                                  <p:childTnLst>
                                    <p:set>
                                      <p:cBhvr>
                                        <p:cTn id="274" dur="1" fill="hold">
                                          <p:stCondLst>
                                            <p:cond delay="0"/>
                                          </p:stCondLst>
                                        </p:cTn>
                                        <p:tgtEl>
                                          <p:spTgt spid="3"/>
                                        </p:tgtEl>
                                        <p:attrNameLst>
                                          <p:attrName>style.visibility</p:attrName>
                                        </p:attrNameLst>
                                      </p:cBhvr>
                                      <p:to>
                                        <p:strVal val="visible"/>
                                      </p:to>
                                    </p:set>
                                    <p:anim calcmode="lin" valueType="num">
                                      <p:cBhvr additive="base">
                                        <p:cTn id="27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76" dur="500">
                                          <p:stCondLst>
                                            <p:cond delay="0"/>
                                          </p:stCondLst>
                                        </p:cTn>
                                        <p:tgtEl>
                                          <p:spTgt spid="3"/>
                                        </p:tgtEl>
                                        <p:attrNameLst>
                                          <p:attrName>ppt_y</p:attrName>
                                        </p:attrNameLst>
                                      </p:cBhvr>
                                      <p:tavLst>
                                        <p:tav tm="0">
                                          <p:val>
                                            <p:strVal val="#ppt_y"/>
                                          </p:val>
                                        </p:tav>
                                        <p:tav tm="100000">
                                          <p:val>
                                            <p:strVal val="#ppt_y"/>
                                          </p:val>
                                        </p:tav>
                                      </p:tavLst>
                                    </p:anim>
                                  </p:childTnLst>
                                </p:cTn>
                              </p:par>
                              <p:par>
                                <p:cTn id="277" presetID="2" presetClass="entr" presetSubtype="8" fill="hold" grpId="63" nodeType="withEffect">
                                  <p:stCondLst>
                                    <p:cond delay="0"/>
                                  </p:stCondLst>
                                  <p:childTnLst>
                                    <p:set>
                                      <p:cBhvr>
                                        <p:cTn id="278" dur="1" fill="hold">
                                          <p:stCondLst>
                                            <p:cond delay="0"/>
                                          </p:stCondLst>
                                        </p:cTn>
                                        <p:tgtEl>
                                          <p:spTgt spid="3"/>
                                        </p:tgtEl>
                                        <p:attrNameLst>
                                          <p:attrName>style.visibility</p:attrName>
                                        </p:attrNameLst>
                                      </p:cBhvr>
                                      <p:to>
                                        <p:strVal val="visible"/>
                                      </p:to>
                                    </p:set>
                                    <p:anim calcmode="lin" valueType="num">
                                      <p:cBhvr additive="base">
                                        <p:cTn id="27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0" dur="500">
                                          <p:stCondLst>
                                            <p:cond delay="0"/>
                                          </p:stCondLst>
                                        </p:cTn>
                                        <p:tgtEl>
                                          <p:spTgt spid="3"/>
                                        </p:tgtEl>
                                        <p:attrNameLst>
                                          <p:attrName>ppt_y</p:attrName>
                                        </p:attrNameLst>
                                      </p:cBhvr>
                                      <p:tavLst>
                                        <p:tav tm="0">
                                          <p:val>
                                            <p:strVal val="#ppt_y"/>
                                          </p:val>
                                        </p:tav>
                                        <p:tav tm="100000">
                                          <p:val>
                                            <p:strVal val="#ppt_y"/>
                                          </p:val>
                                        </p:tav>
                                      </p:tavLst>
                                    </p:anim>
                                  </p:childTnLst>
                                </p:cTn>
                              </p:par>
                              <p:par>
                                <p:cTn id="281" presetID="2" presetClass="entr" presetSubtype="8" fill="hold" grpId="64" nodeType="withEffect">
                                  <p:stCondLst>
                                    <p:cond delay="0"/>
                                  </p:stCondLst>
                                  <p:childTnLst>
                                    <p:set>
                                      <p:cBhvr>
                                        <p:cTn id="282" dur="1" fill="hold">
                                          <p:stCondLst>
                                            <p:cond delay="0"/>
                                          </p:stCondLst>
                                        </p:cTn>
                                        <p:tgtEl>
                                          <p:spTgt spid="3"/>
                                        </p:tgtEl>
                                        <p:attrNameLst>
                                          <p:attrName>style.visibility</p:attrName>
                                        </p:attrNameLst>
                                      </p:cBhvr>
                                      <p:to>
                                        <p:strVal val="visible"/>
                                      </p:to>
                                    </p:set>
                                    <p:anim calcmode="lin" valueType="num">
                                      <p:cBhvr additive="base">
                                        <p:cTn id="28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4" dur="500">
                                          <p:stCondLst>
                                            <p:cond delay="0"/>
                                          </p:stCondLst>
                                        </p:cTn>
                                        <p:tgtEl>
                                          <p:spTgt spid="3"/>
                                        </p:tgtEl>
                                        <p:attrNameLst>
                                          <p:attrName>ppt_y</p:attrName>
                                        </p:attrNameLst>
                                      </p:cBhvr>
                                      <p:tavLst>
                                        <p:tav tm="0">
                                          <p:val>
                                            <p:strVal val="#ppt_y"/>
                                          </p:val>
                                        </p:tav>
                                        <p:tav tm="100000">
                                          <p:val>
                                            <p:strVal val="#ppt_y"/>
                                          </p:val>
                                        </p:tav>
                                      </p:tavLst>
                                    </p:anim>
                                  </p:childTnLst>
                                </p:cTn>
                              </p:par>
                              <p:par>
                                <p:cTn id="285" presetID="2" presetClass="entr" presetSubtype="8" fill="hold" grpId="65" nodeType="withEffect">
                                  <p:stCondLst>
                                    <p:cond delay="0"/>
                                  </p:stCondLst>
                                  <p:childTnLst>
                                    <p:set>
                                      <p:cBhvr>
                                        <p:cTn id="286" dur="1" fill="hold">
                                          <p:stCondLst>
                                            <p:cond delay="0"/>
                                          </p:stCondLst>
                                        </p:cTn>
                                        <p:tgtEl>
                                          <p:spTgt spid="3"/>
                                        </p:tgtEl>
                                        <p:attrNameLst>
                                          <p:attrName>style.visibility</p:attrName>
                                        </p:attrNameLst>
                                      </p:cBhvr>
                                      <p:to>
                                        <p:strVal val="visible"/>
                                      </p:to>
                                    </p:set>
                                    <p:anim calcmode="lin" valueType="num">
                                      <p:cBhvr additive="base">
                                        <p:cTn id="28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8" dur="500">
                                          <p:stCondLst>
                                            <p:cond delay="0"/>
                                          </p:stCondLst>
                                        </p:cTn>
                                        <p:tgtEl>
                                          <p:spTgt spid="3"/>
                                        </p:tgtEl>
                                        <p:attrNameLst>
                                          <p:attrName>ppt_y</p:attrName>
                                        </p:attrNameLst>
                                      </p:cBhvr>
                                      <p:tavLst>
                                        <p:tav tm="0">
                                          <p:val>
                                            <p:strVal val="#ppt_y"/>
                                          </p:val>
                                        </p:tav>
                                        <p:tav tm="100000">
                                          <p:val>
                                            <p:strVal val="#ppt_y"/>
                                          </p:val>
                                        </p:tav>
                                      </p:tavLst>
                                    </p:anim>
                                  </p:childTnLst>
                                </p:cTn>
                              </p:par>
                              <p:par>
                                <p:cTn id="289" presetID="2" presetClass="entr" presetSubtype="8" fill="hold" grpId="66" nodeType="withEffect">
                                  <p:stCondLst>
                                    <p:cond delay="0"/>
                                  </p:stCondLst>
                                  <p:childTnLst>
                                    <p:set>
                                      <p:cBhvr>
                                        <p:cTn id="290" dur="1" fill="hold">
                                          <p:stCondLst>
                                            <p:cond delay="0"/>
                                          </p:stCondLst>
                                        </p:cTn>
                                        <p:tgtEl>
                                          <p:spTgt spid="3"/>
                                        </p:tgtEl>
                                        <p:attrNameLst>
                                          <p:attrName>style.visibility</p:attrName>
                                        </p:attrNameLst>
                                      </p:cBhvr>
                                      <p:to>
                                        <p:strVal val="visible"/>
                                      </p:to>
                                    </p:set>
                                    <p:anim calcmode="lin" valueType="num">
                                      <p:cBhvr additive="base">
                                        <p:cTn id="29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92" dur="500">
                                          <p:stCondLst>
                                            <p:cond delay="0"/>
                                          </p:stCondLst>
                                        </p:cTn>
                                        <p:tgtEl>
                                          <p:spTgt spid="3"/>
                                        </p:tgtEl>
                                        <p:attrNameLst>
                                          <p:attrName>ppt_y</p:attrName>
                                        </p:attrNameLst>
                                      </p:cBhvr>
                                      <p:tavLst>
                                        <p:tav tm="0">
                                          <p:val>
                                            <p:strVal val="#ppt_y"/>
                                          </p:val>
                                        </p:tav>
                                        <p:tav tm="100000">
                                          <p:val>
                                            <p:strVal val="#ppt_y"/>
                                          </p:val>
                                        </p:tav>
                                      </p:tavLst>
                                    </p:anim>
                                  </p:childTnLst>
                                </p:cTn>
                              </p:par>
                              <p:par>
                                <p:cTn id="293" presetID="2" presetClass="entr" presetSubtype="8" fill="hold" grpId="67" nodeType="withEffect">
                                  <p:stCondLst>
                                    <p:cond delay="0"/>
                                  </p:stCondLst>
                                  <p:childTnLst>
                                    <p:set>
                                      <p:cBhvr>
                                        <p:cTn id="294" dur="1" fill="hold">
                                          <p:stCondLst>
                                            <p:cond delay="0"/>
                                          </p:stCondLst>
                                        </p:cTn>
                                        <p:tgtEl>
                                          <p:spTgt spid="3"/>
                                        </p:tgtEl>
                                        <p:attrNameLst>
                                          <p:attrName>style.visibility</p:attrName>
                                        </p:attrNameLst>
                                      </p:cBhvr>
                                      <p:to>
                                        <p:strVal val="visible"/>
                                      </p:to>
                                    </p:set>
                                    <p:anim calcmode="lin" valueType="num">
                                      <p:cBhvr additive="base">
                                        <p:cTn id="29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96" dur="500">
                                          <p:stCondLst>
                                            <p:cond delay="0"/>
                                          </p:stCondLst>
                                        </p:cTn>
                                        <p:tgtEl>
                                          <p:spTgt spid="3"/>
                                        </p:tgtEl>
                                        <p:attrNameLst>
                                          <p:attrName>ppt_y</p:attrName>
                                        </p:attrNameLst>
                                      </p:cBhvr>
                                      <p:tavLst>
                                        <p:tav tm="0">
                                          <p:val>
                                            <p:strVal val="#ppt_y"/>
                                          </p:val>
                                        </p:tav>
                                        <p:tav tm="100000">
                                          <p:val>
                                            <p:strVal val="#ppt_y"/>
                                          </p:val>
                                        </p:tav>
                                      </p:tavLst>
                                    </p:anim>
                                  </p:childTnLst>
                                </p:cTn>
                              </p:par>
                              <p:par>
                                <p:cTn id="297" presetID="2" presetClass="entr" presetSubtype="8" fill="hold" grpId="68" nodeType="withEffect">
                                  <p:stCondLst>
                                    <p:cond delay="0"/>
                                  </p:stCondLst>
                                  <p:childTnLst>
                                    <p:set>
                                      <p:cBhvr>
                                        <p:cTn id="298" dur="1" fill="hold">
                                          <p:stCondLst>
                                            <p:cond delay="0"/>
                                          </p:stCondLst>
                                        </p:cTn>
                                        <p:tgtEl>
                                          <p:spTgt spid="3"/>
                                        </p:tgtEl>
                                        <p:attrNameLst>
                                          <p:attrName>style.visibility</p:attrName>
                                        </p:attrNameLst>
                                      </p:cBhvr>
                                      <p:to>
                                        <p:strVal val="visible"/>
                                      </p:to>
                                    </p:set>
                                    <p:anim calcmode="lin" valueType="num">
                                      <p:cBhvr additive="base">
                                        <p:cTn id="29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0" dur="500">
                                          <p:stCondLst>
                                            <p:cond delay="0"/>
                                          </p:stCondLst>
                                        </p:cTn>
                                        <p:tgtEl>
                                          <p:spTgt spid="3"/>
                                        </p:tgtEl>
                                        <p:attrNameLst>
                                          <p:attrName>ppt_y</p:attrName>
                                        </p:attrNameLst>
                                      </p:cBhvr>
                                      <p:tavLst>
                                        <p:tav tm="0">
                                          <p:val>
                                            <p:strVal val="#ppt_y"/>
                                          </p:val>
                                        </p:tav>
                                        <p:tav tm="100000">
                                          <p:val>
                                            <p:strVal val="#ppt_y"/>
                                          </p:val>
                                        </p:tav>
                                      </p:tavLst>
                                    </p:anim>
                                  </p:childTnLst>
                                </p:cTn>
                              </p:par>
                              <p:par>
                                <p:cTn id="301" presetID="2" presetClass="entr" presetSubtype="8" fill="hold" grpId="69" nodeType="withEffect">
                                  <p:stCondLst>
                                    <p:cond delay="0"/>
                                  </p:stCondLst>
                                  <p:childTnLst>
                                    <p:set>
                                      <p:cBhvr>
                                        <p:cTn id="302" dur="1" fill="hold">
                                          <p:stCondLst>
                                            <p:cond delay="0"/>
                                          </p:stCondLst>
                                        </p:cTn>
                                        <p:tgtEl>
                                          <p:spTgt spid="3"/>
                                        </p:tgtEl>
                                        <p:attrNameLst>
                                          <p:attrName>style.visibility</p:attrName>
                                        </p:attrNameLst>
                                      </p:cBhvr>
                                      <p:to>
                                        <p:strVal val="visible"/>
                                      </p:to>
                                    </p:set>
                                    <p:anim calcmode="lin" valueType="num">
                                      <p:cBhvr additive="base">
                                        <p:cTn id="30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4" dur="500">
                                          <p:stCondLst>
                                            <p:cond delay="0"/>
                                          </p:stCondLst>
                                        </p:cTn>
                                        <p:tgtEl>
                                          <p:spTgt spid="3"/>
                                        </p:tgtEl>
                                        <p:attrNameLst>
                                          <p:attrName>ppt_y</p:attrName>
                                        </p:attrNameLst>
                                      </p:cBhvr>
                                      <p:tavLst>
                                        <p:tav tm="0">
                                          <p:val>
                                            <p:strVal val="#ppt_y"/>
                                          </p:val>
                                        </p:tav>
                                        <p:tav tm="100000">
                                          <p:val>
                                            <p:strVal val="#ppt_y"/>
                                          </p:val>
                                        </p:tav>
                                      </p:tavLst>
                                    </p:anim>
                                  </p:childTnLst>
                                </p:cTn>
                              </p:par>
                              <p:par>
                                <p:cTn id="305" presetID="2" presetClass="entr" presetSubtype="8" fill="hold" grpId="70" nodeType="withEffect">
                                  <p:stCondLst>
                                    <p:cond delay="0"/>
                                  </p:stCondLst>
                                  <p:childTnLst>
                                    <p:set>
                                      <p:cBhvr>
                                        <p:cTn id="306" dur="1" fill="hold">
                                          <p:stCondLst>
                                            <p:cond delay="0"/>
                                          </p:stCondLst>
                                        </p:cTn>
                                        <p:tgtEl>
                                          <p:spTgt spid="3"/>
                                        </p:tgtEl>
                                        <p:attrNameLst>
                                          <p:attrName>style.visibility</p:attrName>
                                        </p:attrNameLst>
                                      </p:cBhvr>
                                      <p:to>
                                        <p:strVal val="visible"/>
                                      </p:to>
                                    </p:set>
                                    <p:anim calcmode="lin" valueType="num">
                                      <p:cBhvr additive="base">
                                        <p:cTn id="30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08" dur="500">
                                          <p:stCondLst>
                                            <p:cond delay="0"/>
                                          </p:stCondLst>
                                        </p:cTn>
                                        <p:tgtEl>
                                          <p:spTgt spid="3"/>
                                        </p:tgtEl>
                                        <p:attrNameLst>
                                          <p:attrName>ppt_y</p:attrName>
                                        </p:attrNameLst>
                                      </p:cBhvr>
                                      <p:tavLst>
                                        <p:tav tm="0">
                                          <p:val>
                                            <p:strVal val="#ppt_y"/>
                                          </p:val>
                                        </p:tav>
                                        <p:tav tm="100000">
                                          <p:val>
                                            <p:strVal val="#ppt_y"/>
                                          </p:val>
                                        </p:tav>
                                      </p:tavLst>
                                    </p:anim>
                                  </p:childTnLst>
                                </p:cTn>
                              </p:par>
                              <p:par>
                                <p:cTn id="309" presetID="2" presetClass="entr" presetSubtype="8" fill="hold" grpId="71" nodeType="withEffect">
                                  <p:stCondLst>
                                    <p:cond delay="0"/>
                                  </p:stCondLst>
                                  <p:childTnLst>
                                    <p:set>
                                      <p:cBhvr>
                                        <p:cTn id="310" dur="1" fill="hold">
                                          <p:stCondLst>
                                            <p:cond delay="0"/>
                                          </p:stCondLst>
                                        </p:cTn>
                                        <p:tgtEl>
                                          <p:spTgt spid="3"/>
                                        </p:tgtEl>
                                        <p:attrNameLst>
                                          <p:attrName>style.visibility</p:attrName>
                                        </p:attrNameLst>
                                      </p:cBhvr>
                                      <p:to>
                                        <p:strVal val="visible"/>
                                      </p:to>
                                    </p:set>
                                    <p:anim calcmode="lin" valueType="num">
                                      <p:cBhvr additive="base">
                                        <p:cTn id="3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12" dur="500">
                                          <p:stCondLst>
                                            <p:cond delay="0"/>
                                          </p:stCondLst>
                                        </p:cTn>
                                        <p:tgtEl>
                                          <p:spTgt spid="3"/>
                                        </p:tgtEl>
                                        <p:attrNameLst>
                                          <p:attrName>ppt_y</p:attrName>
                                        </p:attrNameLst>
                                      </p:cBhvr>
                                      <p:tavLst>
                                        <p:tav tm="0">
                                          <p:val>
                                            <p:strVal val="#ppt_y"/>
                                          </p:val>
                                        </p:tav>
                                        <p:tav tm="100000">
                                          <p:val>
                                            <p:strVal val="#ppt_y"/>
                                          </p:val>
                                        </p:tav>
                                      </p:tavLst>
                                    </p:anim>
                                  </p:childTnLst>
                                </p:cTn>
                              </p:par>
                              <p:par>
                                <p:cTn id="313" presetID="2" presetClass="entr" presetSubtype="8" fill="hold" grpId="72" nodeType="withEffect">
                                  <p:stCondLst>
                                    <p:cond delay="0"/>
                                  </p:stCondLst>
                                  <p:childTnLst>
                                    <p:set>
                                      <p:cBhvr>
                                        <p:cTn id="314" dur="1" fill="hold">
                                          <p:stCondLst>
                                            <p:cond delay="0"/>
                                          </p:stCondLst>
                                        </p:cTn>
                                        <p:tgtEl>
                                          <p:spTgt spid="3"/>
                                        </p:tgtEl>
                                        <p:attrNameLst>
                                          <p:attrName>style.visibility</p:attrName>
                                        </p:attrNameLst>
                                      </p:cBhvr>
                                      <p:to>
                                        <p:strVal val="visible"/>
                                      </p:to>
                                    </p:set>
                                    <p:anim calcmode="lin" valueType="num">
                                      <p:cBhvr additive="base">
                                        <p:cTn id="31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16" dur="500">
                                          <p:stCondLst>
                                            <p:cond delay="0"/>
                                          </p:stCondLst>
                                        </p:cTn>
                                        <p:tgtEl>
                                          <p:spTgt spid="3"/>
                                        </p:tgtEl>
                                        <p:attrNameLst>
                                          <p:attrName>ppt_y</p:attrName>
                                        </p:attrNameLst>
                                      </p:cBhvr>
                                      <p:tavLst>
                                        <p:tav tm="0">
                                          <p:val>
                                            <p:strVal val="#ppt_y"/>
                                          </p:val>
                                        </p:tav>
                                        <p:tav tm="100000">
                                          <p:val>
                                            <p:strVal val="#ppt_y"/>
                                          </p:val>
                                        </p:tav>
                                      </p:tavLst>
                                    </p:anim>
                                  </p:childTnLst>
                                </p:cTn>
                              </p:par>
                              <p:par>
                                <p:cTn id="317" presetID="2" presetClass="entr" presetSubtype="8" fill="hold" grpId="73" nodeType="withEffect">
                                  <p:stCondLst>
                                    <p:cond delay="0"/>
                                  </p:stCondLst>
                                  <p:childTnLst>
                                    <p:set>
                                      <p:cBhvr>
                                        <p:cTn id="318" dur="1" fill="hold">
                                          <p:stCondLst>
                                            <p:cond delay="0"/>
                                          </p:stCondLst>
                                        </p:cTn>
                                        <p:tgtEl>
                                          <p:spTgt spid="3"/>
                                        </p:tgtEl>
                                        <p:attrNameLst>
                                          <p:attrName>style.visibility</p:attrName>
                                        </p:attrNameLst>
                                      </p:cBhvr>
                                      <p:to>
                                        <p:strVal val="visible"/>
                                      </p:to>
                                    </p:set>
                                    <p:anim calcmode="lin" valueType="num">
                                      <p:cBhvr additive="base">
                                        <p:cTn id="31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0" dur="500">
                                          <p:stCondLst>
                                            <p:cond delay="0"/>
                                          </p:stCondLst>
                                        </p:cTn>
                                        <p:tgtEl>
                                          <p:spTgt spid="3"/>
                                        </p:tgtEl>
                                        <p:attrNameLst>
                                          <p:attrName>ppt_y</p:attrName>
                                        </p:attrNameLst>
                                      </p:cBhvr>
                                      <p:tavLst>
                                        <p:tav tm="0">
                                          <p:val>
                                            <p:strVal val="#ppt_y"/>
                                          </p:val>
                                        </p:tav>
                                        <p:tav tm="100000">
                                          <p:val>
                                            <p:strVal val="#ppt_y"/>
                                          </p:val>
                                        </p:tav>
                                      </p:tavLst>
                                    </p:anim>
                                  </p:childTnLst>
                                </p:cTn>
                              </p:par>
                              <p:par>
                                <p:cTn id="321" presetID="2" presetClass="entr" presetSubtype="8" fill="hold" grpId="74" nodeType="withEffect">
                                  <p:stCondLst>
                                    <p:cond delay="0"/>
                                  </p:stCondLst>
                                  <p:childTnLst>
                                    <p:set>
                                      <p:cBhvr>
                                        <p:cTn id="322" dur="1" fill="hold">
                                          <p:stCondLst>
                                            <p:cond delay="0"/>
                                          </p:stCondLst>
                                        </p:cTn>
                                        <p:tgtEl>
                                          <p:spTgt spid="3"/>
                                        </p:tgtEl>
                                        <p:attrNameLst>
                                          <p:attrName>style.visibility</p:attrName>
                                        </p:attrNameLst>
                                      </p:cBhvr>
                                      <p:to>
                                        <p:strVal val="visible"/>
                                      </p:to>
                                    </p:set>
                                    <p:anim calcmode="lin" valueType="num">
                                      <p:cBhvr additive="base">
                                        <p:cTn id="32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4" dur="500">
                                          <p:stCondLst>
                                            <p:cond delay="0"/>
                                          </p:stCondLst>
                                        </p:cTn>
                                        <p:tgtEl>
                                          <p:spTgt spid="3"/>
                                        </p:tgtEl>
                                        <p:attrNameLst>
                                          <p:attrName>ppt_y</p:attrName>
                                        </p:attrNameLst>
                                      </p:cBhvr>
                                      <p:tavLst>
                                        <p:tav tm="0">
                                          <p:val>
                                            <p:strVal val="#ppt_y"/>
                                          </p:val>
                                        </p:tav>
                                        <p:tav tm="100000">
                                          <p:val>
                                            <p:strVal val="#ppt_y"/>
                                          </p:val>
                                        </p:tav>
                                      </p:tavLst>
                                    </p:anim>
                                  </p:childTnLst>
                                </p:cTn>
                              </p:par>
                              <p:par>
                                <p:cTn id="325" presetID="2" presetClass="entr" presetSubtype="8" fill="hold" grpId="75" nodeType="withEffect">
                                  <p:stCondLst>
                                    <p:cond delay="0"/>
                                  </p:stCondLst>
                                  <p:childTnLst>
                                    <p:set>
                                      <p:cBhvr>
                                        <p:cTn id="326" dur="1" fill="hold">
                                          <p:stCondLst>
                                            <p:cond delay="0"/>
                                          </p:stCondLst>
                                        </p:cTn>
                                        <p:tgtEl>
                                          <p:spTgt spid="3"/>
                                        </p:tgtEl>
                                        <p:attrNameLst>
                                          <p:attrName>style.visibility</p:attrName>
                                        </p:attrNameLst>
                                      </p:cBhvr>
                                      <p:to>
                                        <p:strVal val="visible"/>
                                      </p:to>
                                    </p:set>
                                    <p:anim calcmode="lin" valueType="num">
                                      <p:cBhvr additive="base">
                                        <p:cTn id="3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28" dur="500">
                                          <p:stCondLst>
                                            <p:cond delay="0"/>
                                          </p:stCondLst>
                                        </p:cTn>
                                        <p:tgtEl>
                                          <p:spTgt spid="3"/>
                                        </p:tgtEl>
                                        <p:attrNameLst>
                                          <p:attrName>ppt_y</p:attrName>
                                        </p:attrNameLst>
                                      </p:cBhvr>
                                      <p:tavLst>
                                        <p:tav tm="0">
                                          <p:val>
                                            <p:strVal val="#ppt_y"/>
                                          </p:val>
                                        </p:tav>
                                        <p:tav tm="100000">
                                          <p:val>
                                            <p:strVal val="#ppt_y"/>
                                          </p:val>
                                        </p:tav>
                                      </p:tavLst>
                                    </p:anim>
                                  </p:childTnLst>
                                </p:cTn>
                              </p:par>
                              <p:par>
                                <p:cTn id="329" presetID="2" presetClass="entr" presetSubtype="8" fill="hold" grpId="76" nodeType="withEffect">
                                  <p:stCondLst>
                                    <p:cond delay="0"/>
                                  </p:stCondLst>
                                  <p:childTnLst>
                                    <p:set>
                                      <p:cBhvr>
                                        <p:cTn id="330" dur="1" fill="hold">
                                          <p:stCondLst>
                                            <p:cond delay="0"/>
                                          </p:stCondLst>
                                        </p:cTn>
                                        <p:tgtEl>
                                          <p:spTgt spid="3"/>
                                        </p:tgtEl>
                                        <p:attrNameLst>
                                          <p:attrName>style.visibility</p:attrName>
                                        </p:attrNameLst>
                                      </p:cBhvr>
                                      <p:to>
                                        <p:strVal val="visible"/>
                                      </p:to>
                                    </p:set>
                                    <p:anim calcmode="lin" valueType="num">
                                      <p:cBhvr additive="base">
                                        <p:cTn id="33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32" dur="500">
                                          <p:stCondLst>
                                            <p:cond delay="0"/>
                                          </p:stCondLst>
                                        </p:cTn>
                                        <p:tgtEl>
                                          <p:spTgt spid="3"/>
                                        </p:tgtEl>
                                        <p:attrNameLst>
                                          <p:attrName>ppt_y</p:attrName>
                                        </p:attrNameLst>
                                      </p:cBhvr>
                                      <p:tavLst>
                                        <p:tav tm="0">
                                          <p:val>
                                            <p:strVal val="#ppt_y"/>
                                          </p:val>
                                        </p:tav>
                                        <p:tav tm="100000">
                                          <p:val>
                                            <p:strVal val="#ppt_y"/>
                                          </p:val>
                                        </p:tav>
                                      </p:tavLst>
                                    </p:anim>
                                  </p:childTnLst>
                                </p:cTn>
                              </p:par>
                              <p:par>
                                <p:cTn id="333" presetID="2" presetClass="entr" presetSubtype="8" fill="hold" grpId="77" nodeType="withEffect">
                                  <p:stCondLst>
                                    <p:cond delay="0"/>
                                  </p:stCondLst>
                                  <p:childTnLst>
                                    <p:set>
                                      <p:cBhvr>
                                        <p:cTn id="334" dur="1" fill="hold">
                                          <p:stCondLst>
                                            <p:cond delay="0"/>
                                          </p:stCondLst>
                                        </p:cTn>
                                        <p:tgtEl>
                                          <p:spTgt spid="3"/>
                                        </p:tgtEl>
                                        <p:attrNameLst>
                                          <p:attrName>style.visibility</p:attrName>
                                        </p:attrNameLst>
                                      </p:cBhvr>
                                      <p:to>
                                        <p:strVal val="visible"/>
                                      </p:to>
                                    </p:set>
                                    <p:anim calcmode="lin" valueType="num">
                                      <p:cBhvr additive="base">
                                        <p:cTn id="335"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36" dur="500">
                                          <p:stCondLst>
                                            <p:cond delay="0"/>
                                          </p:stCondLst>
                                        </p:cTn>
                                        <p:tgtEl>
                                          <p:spTgt spid="3"/>
                                        </p:tgtEl>
                                        <p:attrNameLst>
                                          <p:attrName>ppt_y</p:attrName>
                                        </p:attrNameLst>
                                      </p:cBhvr>
                                      <p:tavLst>
                                        <p:tav tm="0">
                                          <p:val>
                                            <p:strVal val="#ppt_y"/>
                                          </p:val>
                                        </p:tav>
                                        <p:tav tm="100000">
                                          <p:val>
                                            <p:strVal val="#ppt_y"/>
                                          </p:val>
                                        </p:tav>
                                      </p:tavLst>
                                    </p:anim>
                                  </p:childTnLst>
                                </p:cTn>
                              </p:par>
                              <p:par>
                                <p:cTn id="337" presetID="2" presetClass="entr" presetSubtype="8" fill="hold" grpId="78" nodeType="withEffect">
                                  <p:stCondLst>
                                    <p:cond delay="0"/>
                                  </p:stCondLst>
                                  <p:childTnLst>
                                    <p:set>
                                      <p:cBhvr>
                                        <p:cTn id="338" dur="1" fill="hold">
                                          <p:stCondLst>
                                            <p:cond delay="0"/>
                                          </p:stCondLst>
                                        </p:cTn>
                                        <p:tgtEl>
                                          <p:spTgt spid="3"/>
                                        </p:tgtEl>
                                        <p:attrNameLst>
                                          <p:attrName>style.visibility</p:attrName>
                                        </p:attrNameLst>
                                      </p:cBhvr>
                                      <p:to>
                                        <p:strVal val="visible"/>
                                      </p:to>
                                    </p:set>
                                    <p:anim calcmode="lin" valueType="num">
                                      <p:cBhvr additive="base">
                                        <p:cTn id="339"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40" dur="500">
                                          <p:stCondLst>
                                            <p:cond delay="0"/>
                                          </p:stCondLst>
                                        </p:cTn>
                                        <p:tgtEl>
                                          <p:spTgt spid="3"/>
                                        </p:tgtEl>
                                        <p:attrNameLst>
                                          <p:attrName>ppt_y</p:attrName>
                                        </p:attrNameLst>
                                      </p:cBhvr>
                                      <p:tavLst>
                                        <p:tav tm="0">
                                          <p:val>
                                            <p:strVal val="#ppt_y"/>
                                          </p:val>
                                        </p:tav>
                                        <p:tav tm="100000">
                                          <p:val>
                                            <p:strVal val="#ppt_y"/>
                                          </p:val>
                                        </p:tav>
                                      </p:tavLst>
                                    </p:anim>
                                  </p:childTnLst>
                                </p:cTn>
                              </p:par>
                              <p:par>
                                <p:cTn id="341" presetID="2" presetClass="entr" presetSubtype="8" fill="hold" grpId="79" nodeType="withEffect">
                                  <p:stCondLst>
                                    <p:cond delay="0"/>
                                  </p:stCondLst>
                                  <p:childTnLst>
                                    <p:set>
                                      <p:cBhvr>
                                        <p:cTn id="342" dur="1" fill="hold">
                                          <p:stCondLst>
                                            <p:cond delay="0"/>
                                          </p:stCondLst>
                                        </p:cTn>
                                        <p:tgtEl>
                                          <p:spTgt spid="3"/>
                                        </p:tgtEl>
                                        <p:attrNameLst>
                                          <p:attrName>style.visibility</p:attrName>
                                        </p:attrNameLst>
                                      </p:cBhvr>
                                      <p:to>
                                        <p:strVal val="visible"/>
                                      </p:to>
                                    </p:set>
                                    <p:anim calcmode="lin" valueType="num">
                                      <p:cBhvr additive="base">
                                        <p:cTn id="343"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344" dur="500">
                                          <p:stCondLst>
                                            <p:cond delay="0"/>
                                          </p:stCondLst>
                                        </p:cTn>
                                        <p:tgtEl>
                                          <p:spTgt spid="3"/>
                                        </p:tgtEl>
                                        <p:attrNameLst>
                                          <p:attrName>ppt_y</p:attrName>
                                        </p:attrNameLst>
                                      </p:cBhvr>
                                      <p:tavLst>
                                        <p:tav tm="0">
                                          <p:val>
                                            <p:strVal val="#ppt_y"/>
                                          </p:val>
                                        </p:tav>
                                        <p:tav tm="100000">
                                          <p:val>
                                            <p:strVal val="#ppt_y"/>
                                          </p:val>
                                        </p:tav>
                                      </p:tavLst>
                                    </p:anim>
                                  </p:childTnLst>
                                </p:cTn>
                              </p:par>
                              <p:par>
                                <p:cTn id="345" presetID="2" presetClass="entr" presetSubtype="2" fill="hold" grpId="0" nodeType="withEffect">
                                  <p:stCondLst>
                                    <p:cond delay="0"/>
                                  </p:stCondLst>
                                  <p:childTnLst>
                                    <p:set>
                                      <p:cBhvr>
                                        <p:cTn id="346" dur="1" fill="hold">
                                          <p:stCondLst>
                                            <p:cond delay="0"/>
                                          </p:stCondLst>
                                        </p:cTn>
                                        <p:tgtEl>
                                          <p:spTgt spid="37"/>
                                        </p:tgtEl>
                                        <p:attrNameLst>
                                          <p:attrName>style.visibility</p:attrName>
                                        </p:attrNameLst>
                                      </p:cBhvr>
                                      <p:to>
                                        <p:strVal val="visible"/>
                                      </p:to>
                                    </p:set>
                                    <p:anim calcmode="lin" valueType="num">
                                      <p:cBhvr additive="base">
                                        <p:cTn id="347" dur="500">
                                          <p:stCondLst>
                                            <p:cond delay="0"/>
                                          </p:stCondLst>
                                        </p:cTn>
                                        <p:tgtEl>
                                          <p:spTgt spid="37"/>
                                        </p:tgtEl>
                                        <p:attrNameLst>
                                          <p:attrName>ppt_x</p:attrName>
                                        </p:attrNameLst>
                                      </p:cBhvr>
                                      <p:tavLst>
                                        <p:tav tm="0">
                                          <p:val>
                                            <p:strVal val="1+#ppt_w/2"/>
                                          </p:val>
                                        </p:tav>
                                        <p:tav tm="100000">
                                          <p:val>
                                            <p:strVal val="#ppt_x"/>
                                          </p:val>
                                        </p:tav>
                                      </p:tavLst>
                                    </p:anim>
                                    <p:anim calcmode="lin" valueType="num">
                                      <p:cBhvr additive="base">
                                        <p:cTn id="348" dur="500">
                                          <p:stCondLst>
                                            <p:cond delay="0"/>
                                          </p:stCondLst>
                                        </p:cTn>
                                        <p:tgtEl>
                                          <p:spTgt spid="37"/>
                                        </p:tgtEl>
                                        <p:attrNameLst>
                                          <p:attrName>ppt_y</p:attrName>
                                        </p:attrNameLst>
                                      </p:cBhvr>
                                      <p:tavLst>
                                        <p:tav tm="0">
                                          <p:val>
                                            <p:strVal val="#ppt_y"/>
                                          </p:val>
                                        </p:tav>
                                        <p:tav tm="100000">
                                          <p:val>
                                            <p:strVal val="#ppt_y"/>
                                          </p:val>
                                        </p:tav>
                                      </p:tavLst>
                                    </p:anim>
                                  </p:childTnLst>
                                </p:cTn>
                              </p:par>
                              <p:par>
                                <p:cTn id="349" presetID="2" presetClass="entr" presetSubtype="2" fill="hold" grpId="1" nodeType="withEffect">
                                  <p:stCondLst>
                                    <p:cond delay="0"/>
                                  </p:stCondLst>
                                  <p:childTnLst>
                                    <p:set>
                                      <p:cBhvr>
                                        <p:cTn id="350" dur="1" fill="hold">
                                          <p:stCondLst>
                                            <p:cond delay="0"/>
                                          </p:stCondLst>
                                        </p:cTn>
                                        <p:tgtEl>
                                          <p:spTgt spid="37"/>
                                        </p:tgtEl>
                                        <p:attrNameLst>
                                          <p:attrName>style.visibility</p:attrName>
                                        </p:attrNameLst>
                                      </p:cBhvr>
                                      <p:to>
                                        <p:strVal val="visible"/>
                                      </p:to>
                                    </p:set>
                                    <p:anim calcmode="lin" valueType="num">
                                      <p:cBhvr additive="base">
                                        <p:cTn id="351" dur="500">
                                          <p:stCondLst>
                                            <p:cond delay="0"/>
                                          </p:stCondLst>
                                        </p:cTn>
                                        <p:tgtEl>
                                          <p:spTgt spid="37"/>
                                        </p:tgtEl>
                                        <p:attrNameLst>
                                          <p:attrName>ppt_x</p:attrName>
                                        </p:attrNameLst>
                                      </p:cBhvr>
                                      <p:tavLst>
                                        <p:tav tm="0">
                                          <p:val>
                                            <p:strVal val="1+#ppt_w/2"/>
                                          </p:val>
                                        </p:tav>
                                        <p:tav tm="100000">
                                          <p:val>
                                            <p:strVal val="#ppt_x"/>
                                          </p:val>
                                        </p:tav>
                                      </p:tavLst>
                                    </p:anim>
                                    <p:anim calcmode="lin" valueType="num">
                                      <p:cBhvr additive="base">
                                        <p:cTn id="352" dur="500">
                                          <p:stCondLst>
                                            <p:cond delay="0"/>
                                          </p:stCondLst>
                                        </p:cTn>
                                        <p:tgtEl>
                                          <p:spTgt spid="37"/>
                                        </p:tgtEl>
                                        <p:attrNameLst>
                                          <p:attrName>ppt_y</p:attrName>
                                        </p:attrNameLst>
                                      </p:cBhvr>
                                      <p:tavLst>
                                        <p:tav tm="0">
                                          <p:val>
                                            <p:strVal val="#ppt_y"/>
                                          </p:val>
                                        </p:tav>
                                        <p:tav tm="100000">
                                          <p:val>
                                            <p:strVal val="#ppt_y"/>
                                          </p:val>
                                        </p:tav>
                                      </p:tavLst>
                                    </p:anim>
                                  </p:childTnLst>
                                </p:cTn>
                              </p:par>
                              <p:par>
                                <p:cTn id="353" presetID="2" presetClass="entr" presetSubtype="2" fill="hold" grpId="2" nodeType="withEffect">
                                  <p:stCondLst>
                                    <p:cond delay="0"/>
                                  </p:stCondLst>
                                  <p:childTnLst>
                                    <p:set>
                                      <p:cBhvr>
                                        <p:cTn id="354" dur="1" fill="hold">
                                          <p:stCondLst>
                                            <p:cond delay="0"/>
                                          </p:stCondLst>
                                        </p:cTn>
                                        <p:tgtEl>
                                          <p:spTgt spid="37"/>
                                        </p:tgtEl>
                                        <p:attrNameLst>
                                          <p:attrName>style.visibility</p:attrName>
                                        </p:attrNameLst>
                                      </p:cBhvr>
                                      <p:to>
                                        <p:strVal val="visible"/>
                                      </p:to>
                                    </p:set>
                                    <p:anim calcmode="lin" valueType="num">
                                      <p:cBhvr additive="base">
                                        <p:cTn id="355" dur="500">
                                          <p:stCondLst>
                                            <p:cond delay="0"/>
                                          </p:stCondLst>
                                        </p:cTn>
                                        <p:tgtEl>
                                          <p:spTgt spid="37"/>
                                        </p:tgtEl>
                                        <p:attrNameLst>
                                          <p:attrName>ppt_x</p:attrName>
                                        </p:attrNameLst>
                                      </p:cBhvr>
                                      <p:tavLst>
                                        <p:tav tm="0">
                                          <p:val>
                                            <p:strVal val="1+#ppt_w/2"/>
                                          </p:val>
                                        </p:tav>
                                        <p:tav tm="100000">
                                          <p:val>
                                            <p:strVal val="#ppt_x"/>
                                          </p:val>
                                        </p:tav>
                                      </p:tavLst>
                                    </p:anim>
                                    <p:anim calcmode="lin" valueType="num">
                                      <p:cBhvr additive="base">
                                        <p:cTn id="356" dur="500">
                                          <p:stCondLst>
                                            <p:cond delay="0"/>
                                          </p:stCondLst>
                                        </p:cTn>
                                        <p:tgtEl>
                                          <p:spTgt spid="37"/>
                                        </p:tgtEl>
                                        <p:attrNameLst>
                                          <p:attrName>ppt_y</p:attrName>
                                        </p:attrNameLst>
                                      </p:cBhvr>
                                      <p:tavLst>
                                        <p:tav tm="0">
                                          <p:val>
                                            <p:strVal val="#ppt_y"/>
                                          </p:val>
                                        </p:tav>
                                        <p:tav tm="100000">
                                          <p:val>
                                            <p:strVal val="#ppt_y"/>
                                          </p:val>
                                        </p:tav>
                                      </p:tavLst>
                                    </p:anim>
                                  </p:childTnLst>
                                </p:cTn>
                              </p:par>
                              <p:par>
                                <p:cTn id="357" presetID="2" presetClass="entr" presetSubtype="2" fill="hold" grpId="3" nodeType="withEffect">
                                  <p:stCondLst>
                                    <p:cond delay="0"/>
                                  </p:stCondLst>
                                  <p:childTnLst>
                                    <p:set>
                                      <p:cBhvr>
                                        <p:cTn id="358" dur="1" fill="hold">
                                          <p:stCondLst>
                                            <p:cond delay="0"/>
                                          </p:stCondLst>
                                        </p:cTn>
                                        <p:tgtEl>
                                          <p:spTgt spid="37"/>
                                        </p:tgtEl>
                                        <p:attrNameLst>
                                          <p:attrName>style.visibility</p:attrName>
                                        </p:attrNameLst>
                                      </p:cBhvr>
                                      <p:to>
                                        <p:strVal val="visible"/>
                                      </p:to>
                                    </p:set>
                                    <p:anim calcmode="lin" valueType="num">
                                      <p:cBhvr additive="base">
                                        <p:cTn id="359" dur="500">
                                          <p:stCondLst>
                                            <p:cond delay="0"/>
                                          </p:stCondLst>
                                        </p:cTn>
                                        <p:tgtEl>
                                          <p:spTgt spid="37"/>
                                        </p:tgtEl>
                                        <p:attrNameLst>
                                          <p:attrName>ppt_x</p:attrName>
                                        </p:attrNameLst>
                                      </p:cBhvr>
                                      <p:tavLst>
                                        <p:tav tm="0">
                                          <p:val>
                                            <p:strVal val="1+#ppt_w/2"/>
                                          </p:val>
                                        </p:tav>
                                        <p:tav tm="100000">
                                          <p:val>
                                            <p:strVal val="#ppt_x"/>
                                          </p:val>
                                        </p:tav>
                                      </p:tavLst>
                                    </p:anim>
                                    <p:anim calcmode="lin" valueType="num">
                                      <p:cBhvr additive="base">
                                        <p:cTn id="360" dur="500">
                                          <p:stCondLst>
                                            <p:cond delay="0"/>
                                          </p:stCondLst>
                                        </p:cTn>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3" grpId="4" animBg="1"/>
      <p:bldP spid="3" grpId="5"/>
      <p:bldP spid="3" grpId="6" animBg="1"/>
      <p:bldP spid="3" grpId="7"/>
      <p:bldP spid="3" grpId="8" animBg="1"/>
      <p:bldP spid="3" grpId="9"/>
      <p:bldP spid="3" grpId="10" animBg="1"/>
      <p:bldP spid="3" grpId="11"/>
      <p:bldP spid="3" grpId="12" animBg="1"/>
      <p:bldP spid="3" grpId="13"/>
      <p:bldP spid="3" grpId="14" animBg="1"/>
      <p:bldP spid="3" grpId="15"/>
      <p:bldP spid="3" grpId="16" animBg="1"/>
      <p:bldP spid="3" grpId="17"/>
      <p:bldP spid="3" grpId="18" animBg="1"/>
      <p:bldP spid="3" grpId="19"/>
      <p:bldP spid="3" grpId="20" animBg="1"/>
      <p:bldP spid="3" grpId="21"/>
      <p:bldP spid="3" grpId="22" animBg="1"/>
      <p:bldP spid="3" grpId="23"/>
      <p:bldP spid="3" grpId="24" animBg="1"/>
      <p:bldP spid="3" grpId="25"/>
      <p:bldP spid="3" grpId="26" animBg="1"/>
      <p:bldP spid="3" grpId="27"/>
      <p:bldP spid="3" grpId="28" animBg="1"/>
      <p:bldP spid="3" grpId="29"/>
      <p:bldP spid="3" grpId="30" animBg="1"/>
      <p:bldP spid="3" grpId="31"/>
      <p:bldP spid="3" grpId="32" animBg="1"/>
      <p:bldP spid="3" grpId="33"/>
      <p:bldP spid="3" grpId="34" animBg="1"/>
      <p:bldP spid="3" grpId="35"/>
      <p:bldP spid="3" grpId="36" animBg="1"/>
      <p:bldP spid="3" grpId="37"/>
      <p:bldP spid="3" grpId="38" animBg="1"/>
      <p:bldP spid="3" grpId="39"/>
      <p:bldP spid="3" grpId="40" animBg="1"/>
      <p:bldP spid="3" grpId="41"/>
      <p:bldP spid="3" grpId="42" animBg="1"/>
      <p:bldP spid="3" grpId="43"/>
      <p:bldP spid="3" grpId="44" animBg="1"/>
      <p:bldP spid="3" grpId="45"/>
      <p:bldP spid="3" grpId="46" animBg="1"/>
      <p:bldP spid="3" grpId="47"/>
      <p:bldP spid="3" grpId="48" animBg="1"/>
      <p:bldP spid="3" grpId="49"/>
      <p:bldP spid="3" grpId="50" animBg="1"/>
      <p:bldP spid="3" grpId="51"/>
      <p:bldP spid="3" grpId="52" animBg="1"/>
      <p:bldP spid="3" grpId="53"/>
      <p:bldP spid="3" grpId="54" animBg="1"/>
      <p:bldP spid="3" grpId="55"/>
      <p:bldP spid="3" grpId="56" animBg="1"/>
      <p:bldP spid="3" grpId="57"/>
      <p:bldP spid="3" grpId="58" animBg="1"/>
      <p:bldP spid="3" grpId="59"/>
      <p:bldP spid="3" grpId="60" animBg="1"/>
      <p:bldP spid="3" grpId="61"/>
      <p:bldP spid="3" grpId="62" animBg="1"/>
      <p:bldP spid="3" grpId="63"/>
      <p:bldP spid="3" grpId="64" animBg="1"/>
      <p:bldP spid="3" grpId="65"/>
      <p:bldP spid="3" grpId="66" animBg="1"/>
      <p:bldP spid="3" grpId="67"/>
      <p:bldP spid="3" grpId="68" animBg="1"/>
      <p:bldP spid="3" grpId="69"/>
      <p:bldP spid="3" grpId="70" animBg="1"/>
      <p:bldP spid="3" grpId="71"/>
      <p:bldP spid="3" grpId="72" animBg="1"/>
      <p:bldP spid="3" grpId="73"/>
      <p:bldP spid="3" grpId="74" animBg="1"/>
      <p:bldP spid="3" grpId="75"/>
      <p:bldP spid="3" grpId="76" animBg="1"/>
      <p:bldP spid="3" grpId="77"/>
      <p:bldP spid="3" grpId="78" animBg="1"/>
      <p:bldP spid="3" grpId="79"/>
      <p:bldP spid="34" grpId="0" animBg="1"/>
      <p:bldP spid="34" grpId="1"/>
      <p:bldP spid="34" grpId="2" animBg="1"/>
      <p:bldP spid="34" grpId="3"/>
      <p:bldP spid="37" grpId="0" animBg="1"/>
      <p:bldP spid="37" grpId="1"/>
      <p:bldP spid="37" grpId="2" animBg="1"/>
      <p:bldP spid="37" grpId="3"/>
    </p:bldLst>
  </p:timing>
</p:sld>
</file>

<file path=ppt/slides/slide46.xml><?xml version="1.0" encoding="utf-8"?>
<p:sld xmlns:a="http://schemas.openxmlformats.org/drawingml/2006/main" xmlns:r="http://schemas.openxmlformats.org/officeDocument/2006/relationships" xmlns:p="http://schemas.openxmlformats.org/presentationml/2006/main">
  <p:cSld name="slide45">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687B3364-84EA-49FF-94E0-D305DABAEAD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535D8D2-148D-4F98-A185-66B9788FB7BE}"/>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8FAE47CF-6B18-4BA4-8396-63BD2AD8E65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E823A8-655C-4BC4-804B-EA2CF4724DB0}"/>
              </a:ext>
            </a:extLst>
          </p:cNvPr>
          <p:cNvGrpSpPr/>
          <p:nvPr/>
        </p:nvGrpSpPr>
        <p:grpSpPr>
          <a:xfrm>
            <a:off x="954613" y="165561"/>
            <a:ext cx="10524813" cy="1309034"/>
            <a:chOff x="1049651" y="221381"/>
            <a:chExt cx="6380552" cy="1309034"/>
          </a:xfrm>
        </p:grpSpPr>
        <p:sp>
          <p:nvSpPr>
            <p:cNvPr id="4" name="Title 1">
              <a:extLst>
                <a:ext uri="{FEDD251C-87CA-4410-A025-FCA1EFE0FF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F6CF489-6F0D-4363-A63F-A169D60DBC7C}"/>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Data collection &amp; Model Training</a:t>
              </a:r>
            </a:p>
          </p:txBody>
        </p:sp>
        <p:cxnSp>
          <p:nvCxnSpPr>
            <p:cNvPr id="5" name="Straight Connector 5">
              <a:extLst>
                <a:ext uri="{C8256022-FCB5-49CE-A001-82022929593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AF2AC33-5B19-4BCC-ACB9-FE2456B3FBCC}"/>
                </a:ext>
              </a:extLst>
            </p:cNvPr>
            <p:cNvCxnSpPr/>
            <p:nvPr/>
          </p:nvCxnSpPr>
          <p:spPr>
            <a:xfrm>
              <a:off x="1116202" y="994718"/>
              <a:ext cx="856701"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2">
            <a:extLst>
              <a:ext uri="{EA43CA64-E611-4118-933A-ACFF4280F3C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233A951-0603-4753-8DEF-19CAB3DC5048}"/>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IT21192982 |</a:t>
            </a:r>
            <a:r>
              <a:rPr lang="en-US" sz="1800" spc="5" dirty="0">
                <a:solidFill>
                  <a:schemeClr val="accent1">
                    <a:lumMod val="50000"/>
                  </a:schemeClr>
                </a:solidFill>
              </a:rPr>
              <a:t>Dassanayake E.D</a:t>
            </a:r>
          </a:p>
        </p:txBody>
      </p:sp>
      <p:pic>
        <p:nvPicPr>
          <p:cNvPr id="7" name="Content Placeholder 11" descr="A screenshot of a computer&#10;&#10;AI-generated content may be incorrect.">
            <a:extLst>
              <a:ext uri="{9A1ADDB3-35CF-4CEA-AEE0-B18868DF94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BFCCE7-A913-40B1-B7F2-37DBC578DA10}"/>
              </a:ext>
            </a:extLst>
          </p:cNvPr>
          <p:cNvPicPr>
            <a:picLocks noGrp="1" noChangeAspect="1"/>
          </p:cNvPicPr>
          <p:nvPr>
            <p:ph idx="1"/>
          </p:nvPr>
        </p:nvPicPr>
        <p:blipFill>
          <a:blip r:embed="rId2"/>
          <a:srcRect r="59111"/>
          <a:stretch>
            <a:fillRect/>
          </a:stretch>
        </p:blipFill>
        <p:spPr>
          <a:xfrm>
            <a:off x="3775867" y="1274233"/>
            <a:ext cx="3553956" cy="4785862"/>
          </a:xfrm>
          <a:noFill/>
        </p:spPr>
      </p:pic>
      <p:pic>
        <p:nvPicPr>
          <p:cNvPr id="8" name="Picture 15" descr="A computer code on a black background&#10;&#10;AI-generated content may be incorrect.">
            <a:extLst>
              <a:ext uri="{A3495404-311A-4B32-8A5B-33B74EBB04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F7A8694-25FC-4802-BA14-25F94E0E0C6D}"/>
              </a:ext>
            </a:extLst>
          </p:cNvPr>
          <p:cNvPicPr>
            <a:picLocks noChangeAspect="1"/>
          </p:cNvPicPr>
          <p:nvPr/>
        </p:nvPicPr>
        <p:blipFill>
          <a:blip r:embed="rId3"/>
          <a:srcRect l="1618" r="44220"/>
          <a:stretch>
            <a:fillRect/>
          </a:stretch>
        </p:blipFill>
        <p:spPr>
          <a:xfrm>
            <a:off x="7404550" y="1274233"/>
            <a:ext cx="4524935" cy="4785862"/>
          </a:xfrm>
          <a:prstGeom prst="rect">
            <a:avLst/>
          </a:prstGeom>
          <a:noFill/>
        </p:spPr>
      </p:pic>
      <p:pic>
        <p:nvPicPr>
          <p:cNvPr id="9" name="Picture 17" descr="A computer screen shot of text&#10;&#10;AI-generated content may be incorrect.">
            <a:extLst>
              <a:ext uri="{EEC954A5-91C9-44BB-BFF5-3975F08328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744A79E-F0FA-4FA7-8640-C8FD86CEFB46}"/>
              </a:ext>
            </a:extLst>
          </p:cNvPr>
          <p:cNvPicPr>
            <a:picLocks noChangeAspect="1"/>
          </p:cNvPicPr>
          <p:nvPr/>
        </p:nvPicPr>
        <p:blipFill>
          <a:blip r:embed="rId4"/>
          <a:srcRect l="2272" r="54104"/>
          <a:stretch>
            <a:fillRect/>
          </a:stretch>
        </p:blipFill>
        <p:spPr>
          <a:xfrm>
            <a:off x="242040" y="1264095"/>
            <a:ext cx="3377986" cy="4806137"/>
          </a:xfrm>
          <a:prstGeom prst="rect">
            <a:avLst/>
          </a:prstGeom>
          <a:noFill/>
        </p:spPr>
      </p:pic>
    </p:spTree>
    <p:extLst>
      <p:ext uri="{B4017C7C-63FA-4917-B577-1F28DFC67CE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1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stCondLst>
                                            <p:cond delay="0"/>
                                          </p:stCondLst>
                                        </p:cTn>
                                        <p:tgtEl>
                                          <p:spTgt spid="9"/>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stCondLst>
                                            <p:cond delay="0"/>
                                          </p:stCondLst>
                                        </p:cTn>
                                        <p:tgtEl>
                                          <p:spTgt spid="7"/>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36" dur="500">
                                          <p:stCondLst>
                                            <p:cond delay="0"/>
                                          </p:stCondLst>
                                        </p:cTn>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name="slide46">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2AFF3CCE-CD55-49E8-BD89-62E7E8D5074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1FFB4CF-341B-4ECC-8CB9-5F45CAA826EB}"/>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D8B8042D-BFF1-49DA-84F2-F18E084DED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99F290-9D93-4525-BAF6-50AED8339BCC}"/>
              </a:ext>
            </a:extLst>
          </p:cNvPr>
          <p:cNvGrpSpPr/>
          <p:nvPr/>
        </p:nvGrpSpPr>
        <p:grpSpPr>
          <a:xfrm>
            <a:off x="555585" y="28770"/>
            <a:ext cx="6380552" cy="1309034"/>
            <a:chOff x="1049651" y="221381"/>
            <a:chExt cx="6380552" cy="1309034"/>
          </a:xfrm>
        </p:grpSpPr>
        <p:sp>
          <p:nvSpPr>
            <p:cNvPr id="4" name="Title 1">
              <a:extLst>
                <a:ext uri="{F8DB671F-05A1-4522-9A72-CA7C6838F5B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42D8FBD-85C9-447F-BAE9-4806075D5BBB}"/>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Model Selection</a:t>
              </a:r>
            </a:p>
          </p:txBody>
        </p:sp>
        <p:cxnSp>
          <p:nvCxnSpPr>
            <p:cNvPr id="5" name="Straight Connector 5">
              <a:extLst>
                <a:ext uri="{462207D2-0D08-4C62-AC67-EAF5EC2B437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A0B9713-B448-4234-90B2-BF962CC2E9C9}"/>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2">
            <a:extLst>
              <a:ext uri="{C6A61774-43BE-4F8B-84EC-489489BBB3B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69D7C9-8045-4D13-B762-96FAC16A7E6B}"/>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IT21192982 |</a:t>
            </a:r>
            <a:r>
              <a:rPr lang="en-US" sz="1800" spc="5" dirty="0">
                <a:solidFill>
                  <a:schemeClr val="accent1">
                    <a:lumMod val="50000"/>
                  </a:schemeClr>
                </a:solidFill>
              </a:rPr>
              <a:t>Dassanayake E.D</a:t>
            </a:r>
          </a:p>
        </p:txBody>
      </p:sp>
      <p:pic>
        <p:nvPicPr>
          <p:cNvPr id="7" name="Picture 9" descr="A blue squares with white text&#10;&#10;AI-generated content may be incorrect.">
            <a:extLst>
              <a:ext uri="{B6B53804-92FA-4929-99BA-4671FFD321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DB3EB0-95F8-4B8E-87B5-26EBC873BC3A}"/>
              </a:ext>
            </a:extLst>
          </p:cNvPr>
          <p:cNvPicPr>
            <a:picLocks noChangeAspect="1"/>
          </p:cNvPicPr>
          <p:nvPr/>
        </p:nvPicPr>
        <p:blipFill>
          <a:blip r:embed="rId2"/>
          <a:stretch>
            <a:fillRect/>
          </a:stretch>
        </p:blipFill>
        <p:spPr>
          <a:xfrm>
            <a:off x="392331" y="1337805"/>
            <a:ext cx="5945140" cy="3933442"/>
          </a:xfrm>
          <a:prstGeom prst="rect">
            <a:avLst/>
          </a:prstGeom>
          <a:noFill/>
        </p:spPr>
      </p:pic>
      <p:pic>
        <p:nvPicPr>
          <p:cNvPr id="8" name="Picture 13" descr="A graph showing a curve&#10;&#10;AI-generated content may be incorrect.">
            <a:extLst>
              <a:ext uri="{2EDFFE73-EDA8-4156-9110-57A8DA5A9F2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C51C623-A44C-4C8B-8723-836E7329A866}"/>
              </a:ext>
            </a:extLst>
          </p:cNvPr>
          <p:cNvPicPr>
            <a:picLocks noChangeAspect="1"/>
          </p:cNvPicPr>
          <p:nvPr/>
        </p:nvPicPr>
        <p:blipFill>
          <a:blip r:embed="rId3"/>
          <a:stretch>
            <a:fillRect/>
          </a:stretch>
        </p:blipFill>
        <p:spPr>
          <a:xfrm>
            <a:off x="6337471" y="1366575"/>
            <a:ext cx="5640690" cy="3633619"/>
          </a:xfrm>
          <a:prstGeom prst="rect">
            <a:avLst/>
          </a:prstGeom>
          <a:noFill/>
        </p:spPr>
      </p:pic>
    </p:spTree>
    <p:extLst>
      <p:ext uri="{AB2A24E7-DB36-489C-A221-A98C53603F3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1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stCondLst>
                                            <p:cond delay="0"/>
                                          </p:stCondLst>
                                        </p:cTn>
                                        <p:tgtEl>
                                          <p:spTgt spid="7"/>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name="slide47">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8684AD53-AD1F-43DA-A332-9603F8BC08B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EE2A2CF-3CF7-4D3C-9200-A32CB7A997C5}"/>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BC10B6BE-75DC-490A-A18E-8F18F621B7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FE7CAE3-8860-4CAE-BA11-8E690B772B00}"/>
              </a:ext>
            </a:extLst>
          </p:cNvPr>
          <p:cNvGrpSpPr/>
          <p:nvPr/>
        </p:nvGrpSpPr>
        <p:grpSpPr>
          <a:xfrm>
            <a:off x="973148" y="346509"/>
            <a:ext cx="6380552" cy="1309034"/>
            <a:chOff x="1049651" y="221381"/>
            <a:chExt cx="6380552" cy="1309034"/>
          </a:xfrm>
        </p:grpSpPr>
        <p:sp>
          <p:nvSpPr>
            <p:cNvPr id="4" name="Title 1">
              <a:extLst>
                <a:ext uri="{0679C503-C4BB-4955-884B-510C8D05D5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41AC17E-0573-4827-9969-0A07BC4A8107}"/>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testing</a:t>
              </a:r>
            </a:p>
          </p:txBody>
        </p:sp>
        <p:cxnSp>
          <p:nvCxnSpPr>
            <p:cNvPr id="5" name="Straight Connector 5">
              <a:extLst>
                <a:ext uri="{5155355B-F259-4F3B-AFBD-00FA1FC972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2A8579-D7EB-4F30-AE8C-E6C83D915964}"/>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1">
            <a:extLst>
              <a:ext uri="{4A03E5D0-E487-4763-A7D3-E8B2B22F1C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1C9D7CB-407A-4B6B-9541-1BF26037B8E3}"/>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IT21192982 |</a:t>
            </a:r>
            <a:r>
              <a:rPr lang="en-US" sz="1800" spc="5" dirty="0">
                <a:solidFill>
                  <a:schemeClr val="accent1">
                    <a:lumMod val="50000"/>
                  </a:schemeClr>
                </a:solidFill>
              </a:rPr>
              <a:t>Dassanayake E.D</a:t>
            </a:r>
          </a:p>
        </p:txBody>
      </p:sp>
      <p:pic>
        <p:nvPicPr>
          <p:cNvPr id="7" name="Picture 6" descr="A screenshot of a computer program&#10;&#10;AI-generated content may be incorrect.">
            <a:extLst>
              <a:ext uri="{104907C9-762C-43F0-AA67-66D5693950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041624-CBCC-4D12-BC04-30DEFB49E57D}"/>
              </a:ext>
            </a:extLst>
          </p:cNvPr>
          <p:cNvPicPr>
            <a:picLocks noChangeAspect="1"/>
          </p:cNvPicPr>
          <p:nvPr/>
        </p:nvPicPr>
        <p:blipFill>
          <a:blip r:embed="rId2"/>
          <a:stretch>
            <a:fillRect/>
          </a:stretch>
        </p:blipFill>
        <p:spPr>
          <a:xfrm>
            <a:off x="307225" y="1243974"/>
            <a:ext cx="5625258" cy="3515786"/>
          </a:xfrm>
          <a:prstGeom prst="rect">
            <a:avLst/>
          </a:prstGeom>
          <a:noFill/>
        </p:spPr>
      </p:pic>
      <p:pic>
        <p:nvPicPr>
          <p:cNvPr id="8" name="Picture 11" descr="A screenshot of a computer&#10;&#10;AI-generated content may be incorrect.">
            <a:extLst>
              <a:ext uri="{252E828A-CF3C-4762-A840-73E49DA0EDE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4A1A3A-785C-4D81-8F42-391771F5A7B3}"/>
              </a:ext>
            </a:extLst>
          </p:cNvPr>
          <p:cNvPicPr>
            <a:picLocks noChangeAspect="1"/>
          </p:cNvPicPr>
          <p:nvPr/>
        </p:nvPicPr>
        <p:blipFill>
          <a:blip r:embed="rId3"/>
          <a:stretch>
            <a:fillRect/>
          </a:stretch>
        </p:blipFill>
        <p:spPr>
          <a:xfrm>
            <a:off x="6239708" y="1243974"/>
            <a:ext cx="5618234" cy="3515786"/>
          </a:xfrm>
          <a:prstGeom prst="rect">
            <a:avLst/>
          </a:prstGeom>
          <a:noFill/>
        </p:spPr>
      </p:pic>
    </p:spTree>
    <p:extLst>
      <p:ext uri="{E4D5FC79-7273-475B-9B6C-E723F476FE0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1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stCondLst>
                                            <p:cond delay="0"/>
                                          </p:stCondLst>
                                        </p:cTn>
                                        <p:tgtEl>
                                          <p:spTgt spid="7"/>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stCondLst>
                                            <p:cond delay="0"/>
                                          </p:stCondLst>
                                        </p:cTn>
                                        <p:tgtEl>
                                          <p:spTgt spid="8"/>
                                        </p:tgtEl>
                                        <p:attrNameLst>
                                          <p:attrName>ppt_x</p:attrName>
                                        </p:attrNameLst>
                                      </p:cBhvr>
                                      <p:tavLst>
                                        <p:tav tm="0">
                                          <p:val>
                                            <p:strVal val="0-#ppt_w/2"/>
                                          </p:val>
                                        </p:tav>
                                        <p:tav tm="100000">
                                          <p:val>
                                            <p:strVal val="#ppt_x"/>
                                          </p:val>
                                        </p:tav>
                                      </p:tavLst>
                                    </p:anim>
                                    <p:anim calcmode="lin" valueType="num">
                                      <p:cBhvr additive="base">
                                        <p:cTn id="32" dur="500">
                                          <p:stCondLst>
                                            <p:cond delay="0"/>
                                          </p:stCondLst>
                                        </p:cTn>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name="slide48">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22CEAA72-08F5-4FD2-8614-BD3C465505F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4703AAD-8284-40E9-A244-BCFF07F51E4A}"/>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7466A17E-8CFB-405E-A15E-B8AA80E83B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3AEF21D-1A2F-41E8-AF8D-BD5493CCCE2A}"/>
              </a:ext>
            </a:extLst>
          </p:cNvPr>
          <p:cNvGrpSpPr/>
          <p:nvPr/>
        </p:nvGrpSpPr>
        <p:grpSpPr>
          <a:xfrm>
            <a:off x="973148" y="346509"/>
            <a:ext cx="6380552" cy="1309034"/>
            <a:chOff x="1049651" y="221381"/>
            <a:chExt cx="6380552" cy="1309034"/>
          </a:xfrm>
        </p:grpSpPr>
        <p:sp>
          <p:nvSpPr>
            <p:cNvPr id="4" name="Title 1">
              <a:extLst>
                <a:ext uri="{45A0DCD7-B89F-4B6F-B7EA-A0EF0A9320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6E7BCB-B1E5-4429-99DD-62BF1457FA4B}"/>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Working product</a:t>
              </a:r>
            </a:p>
          </p:txBody>
        </p:sp>
        <p:cxnSp>
          <p:nvCxnSpPr>
            <p:cNvPr id="5" name="Straight Connector 5">
              <a:extLst>
                <a:ext uri="{14DD2BF9-8DB3-4EB2-82BC-DDE2A6E8895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0E3BE3-940D-4C86-B5ED-0EF44606BEA5}"/>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6" name="TextBox 8">
            <a:extLst>
              <a:ext uri="{C7942FEC-89AB-49E8-9C3D-613F96665A6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61856EF-D38A-4AC7-B654-7ADF969CEE5C}"/>
              </a:ext>
            </a:extLst>
          </p:cNvPr>
          <p:cNvSpPr txBox="1"/>
          <p:nvPr/>
        </p:nvSpPr>
        <p:spPr>
          <a:xfrm>
            <a:off x="8363093" y="6495764"/>
            <a:ext cx="4020457" cy="369332"/>
          </a:xfrm>
          <a:prstGeom prst="rect">
            <a:avLst/>
          </a:prstGeom>
          <a:noFill/>
        </p:spPr>
        <p:txBody>
          <a:bodyPr wrap="square" rtlCol="0">
            <a:spAutoFit/>
          </a:bodyPr>
          <a:lstStyle/>
          <a:p>
            <a:r>
              <a:rPr lang="en-US" sz="1800" dirty="0">
                <a:solidFill>
                  <a:schemeClr val="accent1">
                    <a:lumMod val="50000"/>
                  </a:schemeClr>
                </a:solidFill>
              </a:rPr>
              <a:t>IT21192982 |</a:t>
            </a:r>
            <a:r>
              <a:rPr lang="en-US" sz="1800" spc="5" dirty="0">
                <a:solidFill>
                  <a:schemeClr val="accent1">
                    <a:lumMod val="50000"/>
                  </a:schemeClr>
                </a:solidFill>
              </a:rPr>
              <a:t>Dassanayake E.D</a:t>
            </a:r>
          </a:p>
        </p:txBody>
      </p:sp>
      <p:pic>
        <p:nvPicPr>
          <p:cNvPr id="7" name="Content Placeholder 8" descr="A screen shot of a globe&#10;&#10;AI-generated content may be incorrect.">
            <a:extLst>
              <a:ext uri="{FB65F5B5-D670-4EC8-8724-B6C580F793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46120A4-EBF6-496F-BFE3-386B70DAB39D}"/>
              </a:ext>
            </a:extLst>
          </p:cNvPr>
          <p:cNvPicPr>
            <a:picLocks noGrp="1" noChangeAspect="1"/>
          </p:cNvPicPr>
          <p:nvPr>
            <p:ph idx="1"/>
          </p:nvPr>
        </p:nvPicPr>
        <p:blipFill>
          <a:blip r:embed="rId2"/>
          <a:stretch>
            <a:fillRect/>
          </a:stretch>
        </p:blipFill>
        <p:spPr>
          <a:xfrm>
            <a:off x="3556064" y="3196170"/>
            <a:ext cx="7690255" cy="3315321"/>
          </a:xfrm>
          <a:prstGeom prst="rect">
            <a:avLst/>
          </a:prstGeom>
          <a:noFill/>
        </p:spPr>
      </p:pic>
      <p:pic>
        <p:nvPicPr>
          <p:cNvPr id="8" name="Picture 10" descr="A computer screen shot of a computer&#10;&#10;AI-generated content may be incorrect.">
            <a:extLst>
              <a:ext uri="{125DD49C-5524-44E5-A976-311E86F82F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CA13C5-F0A6-4A87-9A5A-1EB9949254EA}"/>
              </a:ext>
            </a:extLst>
          </p:cNvPr>
          <p:cNvPicPr>
            <a:picLocks noChangeAspect="1"/>
          </p:cNvPicPr>
          <p:nvPr/>
        </p:nvPicPr>
        <p:blipFill>
          <a:blip r:embed="rId3"/>
          <a:stretch>
            <a:fillRect/>
          </a:stretch>
        </p:blipFill>
        <p:spPr>
          <a:xfrm>
            <a:off x="786072" y="1220427"/>
            <a:ext cx="2418078" cy="1681158"/>
          </a:xfrm>
          <a:prstGeom prst="rect">
            <a:avLst/>
          </a:prstGeom>
          <a:noFill/>
        </p:spPr>
      </p:pic>
      <p:pic>
        <p:nvPicPr>
          <p:cNvPr id="9" name="Picture 16" descr="A screenshot of a computer&#10;&#10;AI-generated content may be incorrect.">
            <a:extLst>
              <a:ext uri="{6212FB5E-BE62-4982-8F61-0A22FEB72DA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6D6C15E-9E6A-407C-B1BE-1D3C02B8CD83}"/>
              </a:ext>
            </a:extLst>
          </p:cNvPr>
          <p:cNvPicPr>
            <a:picLocks noChangeAspect="1"/>
          </p:cNvPicPr>
          <p:nvPr/>
        </p:nvPicPr>
        <p:blipFill>
          <a:blip r:embed="rId4"/>
          <a:stretch>
            <a:fillRect/>
          </a:stretch>
        </p:blipFill>
        <p:spPr>
          <a:xfrm>
            <a:off x="795116" y="3015288"/>
            <a:ext cx="2415129" cy="1683215"/>
          </a:xfrm>
          <a:prstGeom prst="rect">
            <a:avLst/>
          </a:prstGeom>
          <a:noFill/>
        </p:spPr>
      </p:pic>
      <p:pic>
        <p:nvPicPr>
          <p:cNvPr id="10" name="Picture 18" descr="A screenshot of a computer&#10;&#10;AI-generated content may be incorrect.">
            <a:extLst>
              <a:ext uri="{B7D39433-E006-4581-807F-1057AD70962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B9C7C6-D34E-4C9E-96DB-ED68A4864F7B}"/>
              </a:ext>
            </a:extLst>
          </p:cNvPr>
          <p:cNvPicPr>
            <a:picLocks noChangeAspect="1"/>
          </p:cNvPicPr>
          <p:nvPr/>
        </p:nvPicPr>
        <p:blipFill>
          <a:blip r:embed="rId5"/>
          <a:stretch>
            <a:fillRect/>
          </a:stretch>
        </p:blipFill>
        <p:spPr>
          <a:xfrm>
            <a:off x="795116" y="4805906"/>
            <a:ext cx="2409033" cy="1676914"/>
          </a:xfrm>
          <a:prstGeom prst="rect">
            <a:avLst/>
          </a:prstGeom>
          <a:noFill/>
        </p:spPr>
      </p:pic>
      <p:pic>
        <p:nvPicPr>
          <p:cNvPr id="11" name="Picture 20" descr="A screenshot of a computer program&#10;&#10;AI-generated content may be incorrect.">
            <a:extLst>
              <a:ext uri="{3CFE2538-235D-4BEC-9894-825DA3E7D5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4CB9D91-A0D0-423C-9793-9B7F2047091D}"/>
              </a:ext>
            </a:extLst>
          </p:cNvPr>
          <p:cNvPicPr>
            <a:picLocks noChangeAspect="1"/>
          </p:cNvPicPr>
          <p:nvPr/>
        </p:nvPicPr>
        <p:blipFill>
          <a:blip r:embed="rId6"/>
          <a:stretch>
            <a:fillRect/>
          </a:stretch>
        </p:blipFill>
        <p:spPr>
          <a:xfrm>
            <a:off x="8363093" y="1126025"/>
            <a:ext cx="2819513" cy="1941160"/>
          </a:xfrm>
          <a:prstGeom prst="rect">
            <a:avLst/>
          </a:prstGeom>
          <a:noFill/>
        </p:spPr>
      </p:pic>
      <p:pic>
        <p:nvPicPr>
          <p:cNvPr id="12" name="Picture 22" descr="A screenshot of a computer&#10;&#10;AI-generated content may be incorrect.">
            <a:extLst>
              <a:ext uri="{9E4DB7BD-3170-4909-844C-4CD7EA72646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776E1AC-15AF-473F-8901-B9F316813A41}"/>
              </a:ext>
            </a:extLst>
          </p:cNvPr>
          <p:cNvPicPr>
            <a:picLocks noChangeAspect="1"/>
          </p:cNvPicPr>
          <p:nvPr/>
        </p:nvPicPr>
        <p:blipFill>
          <a:blip r:embed="rId7"/>
          <a:stretch>
            <a:fillRect/>
          </a:stretch>
        </p:blipFill>
        <p:spPr>
          <a:xfrm>
            <a:off x="4376912" y="1121889"/>
            <a:ext cx="2819514" cy="1949429"/>
          </a:xfrm>
          <a:prstGeom prst="rect">
            <a:avLst/>
          </a:prstGeom>
          <a:noFill/>
        </p:spPr>
      </p:pic>
    </p:spTree>
    <p:extLst>
      <p:ext uri="{C7D5E204-8417-484D-A8D4-BE36DE24818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1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Lst>
  </p:timing>
</p:sld>
</file>

<file path=ppt/slides/slide5.xml><?xml version="1.0" encoding="utf-8"?>
<p:sld xmlns:a="http://schemas.openxmlformats.org/drawingml/2006/main" xmlns:r="http://schemas.openxmlformats.org/officeDocument/2006/relationships" xmlns:p="http://schemas.openxmlformats.org/presentationml/2006/main">
  <p:cSld name="slide5">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6246348F-5B52-4F02-A27D-13229AEAB91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321DBEE-AEAF-43AE-AA27-7281E818ACC4}"/>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4E3F41E7-43D7-42E1-ABFC-3FD5C8EA624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DA800DD-258C-4013-BAE8-55DAA2EA7E40}"/>
              </a:ext>
            </a:extLst>
          </p:cNvPr>
          <p:cNvGrpSpPr/>
          <p:nvPr/>
        </p:nvGrpSpPr>
        <p:grpSpPr>
          <a:xfrm>
            <a:off x="1068903" y="210161"/>
            <a:ext cx="4265763" cy="875115"/>
            <a:chOff x="1068903" y="210161"/>
            <a:chExt cx="4265763" cy="875115"/>
          </a:xfrm>
        </p:grpSpPr>
        <p:sp>
          <p:nvSpPr>
            <p:cNvPr id="4" name="Title 1">
              <a:extLst>
                <a:ext uri="{FC22E51E-81BE-4A4D-B3E2-7212B7B24D9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A512655-8A8D-417D-925E-9F2CDF39DAB5}"/>
                </a:ext>
              </a:extLst>
            </p:cNvPr>
            <p:cNvSpPr txBox="1"/>
            <p:nvPr/>
          </p:nvSpPr>
          <p:spPr>
            <a:xfrm>
              <a:off x="1068903" y="210161"/>
              <a:ext cx="4265763" cy="875115"/>
            </a:xfrm>
            <a:prstGeom prst="rect">
              <a:avLst/>
            </a:prstGeom>
          </p:spPr>
          <p:txBody>
            <a:bodyPr vert="horz" lIns="91440" tIns="45720" rIns="91440" bIns="45720" rtlCol="0" anchor="t">
              <a:norm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Objectives</a:t>
              </a:r>
            </a:p>
          </p:txBody>
        </p:sp>
        <p:cxnSp>
          <p:nvCxnSpPr>
            <p:cNvPr id="5" name="Straight Connector 5">
              <a:extLst>
                <a:ext uri="{57C98F63-3CE0-4B4E-B364-534AAE31141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508836-EF65-46A0-9D7C-96B563454E77}"/>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grpSp>
        <p:nvGrpSpPr>
          <p:cNvPr id="6" name="smartArt">
            <a:extLst>
              <a:ext uri="{7F0C3EBF-DE6F-4693-B260-74DC1EF5B06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F06366E-ED50-40CF-ADA0-70801D683379}"/>
              </a:ext>
            </a:extLst>
          </p:cNvPr>
          <p:cNvGrpSpPr/>
          <p:nvPr/>
        </p:nvGrpSpPr>
        <p:grpSpPr>
          <a:xfrm>
            <a:off x="628650" y="501649"/>
            <a:ext cx="11004551" cy="5355453"/>
            <a:chOff x="0" y="0"/>
            <a:chExt cx="11004551" cy="5355453"/>
          </a:xfrm>
        </p:grpSpPr>
        <p:sp>
          <p:nvSpPr>
            <p:cNvPr id="7" name="Freeform: Shape 6">
              <a:extLst>
                <a:ext uri="{4EE79FB4-B268-4F3C-B946-4CC861AEC96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DF28D22-5672-4457-BF3F-11F49158E270}"/>
                </a:ext>
              </a:extLst>
            </p:cNvPr>
            <p:cNvSpPr/>
            <p:nvPr/>
          </p:nvSpPr>
          <p:spPr>
            <a:xfrm>
              <a:off x="5502275" y="2420448"/>
              <a:ext cx="4309415" cy="580299"/>
            </a:xfrm>
            <a:custGeom>
              <a:avLst/>
              <a:gdLst/>
              <a:ahLst/>
              <a:cxnLst/>
              <a:rect l="0" t="0" r="r" b="b"/>
              <a:pathLst>
                <a:path w="4309415" h="580299">
                  <a:moveTo>
                    <a:pt x="0" y="0"/>
                  </a:moveTo>
                  <a:lnTo>
                    <a:pt x="0" y="330993"/>
                  </a:lnTo>
                  <a:lnTo>
                    <a:pt x="4309415" y="330993"/>
                  </a:lnTo>
                  <a:lnTo>
                    <a:pt x="4309415" y="580299"/>
                  </a:lnTo>
                </a:path>
              </a:pathLst>
            </a:custGeom>
            <a:noFill/>
            <a:ln w="12700" cap="flat">
              <a:solidFill>
                <a:schemeClr val="accent1">
                  <a:shade val="60000"/>
                  <a:hueOff val="0"/>
                  <a:satOff val="0"/>
                  <a:lumOff val="0"/>
                </a:schemeClr>
              </a:solidFill>
              <a:prstDash val="solid"/>
              <a:miter lim="800000"/>
            </a:ln>
            <a:effectLst/>
          </p:spPr>
          <p:style>
            <a:lnRef idx="2">
              <a:srgbClr val="000000"/>
            </a:lnRef>
            <a:fillRef idx="0">
              <a:srgbClr val="000000"/>
            </a:fillRef>
            <a:effectRef idx="0">
              <a:schemeClr val="accent1"/>
            </a:effectRef>
            <a:fontRef idx="minor">
              <a:schemeClr val="tx1"/>
            </a:fontRef>
          </p:style>
          <p:txBody>
            <a:bodyPr rtlCol="0"/>
            <a:lstStyle/>
            <a:p>
              <a:endParaRPr lang="en-US" dirty="0"/>
            </a:p>
          </p:txBody>
        </p:sp>
        <p:sp>
          <p:nvSpPr>
            <p:cNvPr id="8" name="Freeform: Shape 7">
              <a:extLst>
                <a:ext uri="{75029B86-06AF-4183-9E3C-29F6D5D7C8D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2ED5A2E-14ED-4019-AD18-D6CAACD9A365}"/>
                </a:ext>
              </a:extLst>
            </p:cNvPr>
            <p:cNvSpPr/>
            <p:nvPr/>
          </p:nvSpPr>
          <p:spPr>
            <a:xfrm>
              <a:off x="5502275" y="2420448"/>
              <a:ext cx="1436471" cy="580299"/>
            </a:xfrm>
            <a:custGeom>
              <a:avLst/>
              <a:gdLst/>
              <a:ahLst/>
              <a:cxnLst/>
              <a:rect l="0" t="0" r="r" b="b"/>
              <a:pathLst>
                <a:path w="1436471" h="580299">
                  <a:moveTo>
                    <a:pt x="0" y="0"/>
                  </a:moveTo>
                  <a:lnTo>
                    <a:pt x="0" y="330993"/>
                  </a:lnTo>
                  <a:lnTo>
                    <a:pt x="1436471" y="330993"/>
                  </a:lnTo>
                  <a:lnTo>
                    <a:pt x="1436471" y="580299"/>
                  </a:lnTo>
                </a:path>
              </a:pathLst>
            </a:custGeom>
            <a:noFill/>
            <a:ln w="12700" cap="flat">
              <a:solidFill>
                <a:schemeClr val="accent1">
                  <a:shade val="60000"/>
                  <a:hueOff val="0"/>
                  <a:satOff val="0"/>
                  <a:lumOff val="0"/>
                </a:schemeClr>
              </a:solidFill>
              <a:prstDash val="solid"/>
              <a:miter lim="800000"/>
            </a:ln>
            <a:effectLst/>
          </p:spPr>
          <p:style>
            <a:lnRef idx="2">
              <a:srgbClr val="000000"/>
            </a:lnRef>
            <a:fillRef idx="0">
              <a:srgbClr val="000000"/>
            </a:fillRef>
            <a:effectRef idx="0">
              <a:schemeClr val="accent1"/>
            </a:effectRef>
            <a:fontRef idx="minor">
              <a:schemeClr val="tx1"/>
            </a:fontRef>
          </p:style>
          <p:txBody>
            <a:bodyPr rtlCol="0"/>
            <a:lstStyle/>
            <a:p>
              <a:endParaRPr lang="en-US" dirty="0"/>
            </a:p>
          </p:txBody>
        </p:sp>
        <p:sp>
          <p:nvSpPr>
            <p:cNvPr id="9" name="Freeform: Shape 8">
              <a:extLst>
                <a:ext uri="{317F30F3-C6D5-47E4-8ECE-7EED405507F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798D541-EF94-4CFD-85C5-C5A8F9A94B64}"/>
                </a:ext>
              </a:extLst>
            </p:cNvPr>
            <p:cNvSpPr/>
            <p:nvPr/>
          </p:nvSpPr>
          <p:spPr>
            <a:xfrm>
              <a:off x="4065803" y="2420448"/>
              <a:ext cx="1436471" cy="580299"/>
            </a:xfrm>
            <a:custGeom>
              <a:avLst/>
              <a:gdLst/>
              <a:ahLst/>
              <a:cxnLst/>
              <a:rect l="0" t="0" r="r" b="b"/>
              <a:pathLst>
                <a:path w="1436471" h="580299">
                  <a:moveTo>
                    <a:pt x="1436471" y="0"/>
                  </a:moveTo>
                  <a:lnTo>
                    <a:pt x="1436471" y="330993"/>
                  </a:lnTo>
                  <a:lnTo>
                    <a:pt x="0" y="330993"/>
                  </a:lnTo>
                  <a:lnTo>
                    <a:pt x="0" y="580299"/>
                  </a:lnTo>
                </a:path>
              </a:pathLst>
            </a:custGeom>
            <a:noFill/>
            <a:ln w="12700" cap="flat">
              <a:solidFill>
                <a:schemeClr val="accent1">
                  <a:shade val="60000"/>
                  <a:hueOff val="0"/>
                  <a:satOff val="0"/>
                  <a:lumOff val="0"/>
                </a:schemeClr>
              </a:solidFill>
              <a:prstDash val="solid"/>
              <a:miter lim="800000"/>
            </a:ln>
            <a:effectLst/>
          </p:spPr>
          <p:style>
            <a:lnRef idx="2">
              <a:srgbClr val="000000"/>
            </a:lnRef>
            <a:fillRef idx="0">
              <a:srgbClr val="000000"/>
            </a:fillRef>
            <a:effectRef idx="0">
              <a:schemeClr val="accent1"/>
            </a:effectRef>
            <a:fontRef idx="minor">
              <a:schemeClr val="tx1"/>
            </a:fontRef>
          </p:style>
          <p:txBody>
            <a:bodyPr rtlCol="0"/>
            <a:lstStyle/>
            <a:p>
              <a:endParaRPr lang="en-US" dirty="0"/>
            </a:p>
          </p:txBody>
        </p:sp>
        <p:sp>
          <p:nvSpPr>
            <p:cNvPr id="10" name="Freeform: Shape 9">
              <a:extLst>
                <a:ext uri="{4B49E4F9-E948-4F2F-B031-BD722D323F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DEB6596-FF8B-402F-A0C5-843099728D74}"/>
                </a:ext>
              </a:extLst>
            </p:cNvPr>
            <p:cNvSpPr/>
            <p:nvPr/>
          </p:nvSpPr>
          <p:spPr>
            <a:xfrm>
              <a:off x="1192859" y="2420448"/>
              <a:ext cx="4309415" cy="580299"/>
            </a:xfrm>
            <a:custGeom>
              <a:avLst/>
              <a:gdLst/>
              <a:ahLst/>
              <a:cxnLst/>
              <a:rect l="0" t="0" r="r" b="b"/>
              <a:pathLst>
                <a:path w="4309415" h="580299">
                  <a:moveTo>
                    <a:pt x="4309415" y="0"/>
                  </a:moveTo>
                  <a:lnTo>
                    <a:pt x="4309415" y="330993"/>
                  </a:lnTo>
                  <a:lnTo>
                    <a:pt x="0" y="330993"/>
                  </a:lnTo>
                  <a:lnTo>
                    <a:pt x="0" y="580299"/>
                  </a:lnTo>
                </a:path>
              </a:pathLst>
            </a:custGeom>
            <a:noFill/>
            <a:ln w="12700" cap="flat">
              <a:solidFill>
                <a:schemeClr val="accent1">
                  <a:shade val="60000"/>
                  <a:hueOff val="0"/>
                  <a:satOff val="0"/>
                  <a:lumOff val="0"/>
                </a:schemeClr>
              </a:solidFill>
              <a:prstDash val="solid"/>
              <a:miter lim="800000"/>
            </a:ln>
            <a:effectLst/>
          </p:spPr>
          <p:style>
            <a:lnRef idx="2">
              <a:srgbClr val="000000"/>
            </a:lnRef>
            <a:fillRef idx="0">
              <a:srgbClr val="000000"/>
            </a:fillRef>
            <a:effectRef idx="0">
              <a:schemeClr val="accent1"/>
            </a:effectRef>
            <a:fontRef idx="minor">
              <a:schemeClr val="tx1"/>
            </a:fontRef>
          </p:style>
          <p:txBody>
            <a:bodyPr rtlCol="0"/>
            <a:lstStyle/>
            <a:p>
              <a:endParaRPr lang="en-US" dirty="0"/>
            </a:p>
          </p:txBody>
        </p:sp>
        <p:sp>
          <p:nvSpPr>
            <p:cNvPr id="11" name="Rectangle 10">
              <a:extLst>
                <a:ext uri="{8B2F6E12-E599-4365-BE66-C3036C914D7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93A8C16-F8EE-4F65-B9FD-30D1B87FBC7D}"/>
                </a:ext>
              </a:extLst>
            </p:cNvPr>
            <p:cNvSpPr/>
            <p:nvPr/>
          </p:nvSpPr>
          <p:spPr>
            <a:xfrm>
              <a:off x="4102093" y="1085848"/>
              <a:ext cx="2800360" cy="1334599"/>
            </a:xfrm>
            <a:prstGeom prst="rect">
              <a:avLst/>
            </a:prstGeom>
            <a:gradFill rotWithShape="1">
              <a:gsLst>
                <a:gs pos="0">
                  <a:schemeClr val="accent1">
                    <a:tint val="94000"/>
                    <a:hueOff val="0"/>
                    <a:satOff val="0"/>
                    <a:satMod val="103000"/>
                    <a:lumOff val="0"/>
                    <a:lumMod val="102000"/>
                  </a:schemeClr>
                </a:gs>
                <a:gs pos="50000">
                  <a:schemeClr val="accent1">
                    <a:shade val="100000"/>
                    <a:hueOff val="0"/>
                    <a:satOff val="0"/>
                    <a:satMod val="110000"/>
                    <a:lumOff val="0"/>
                    <a:lumMod val="100000"/>
                  </a:schemeClr>
                </a:gs>
                <a:gs pos="100000">
                  <a:schemeClr val="accent1">
                    <a:shade val="78000"/>
                    <a:hueOff val="0"/>
                    <a:satOff val="0"/>
                    <a:satMod val="120000"/>
                    <a:lumOff val="0"/>
                    <a:lumMod val="99000"/>
                  </a:schemeClr>
                </a:gs>
              </a:gsLst>
              <a:lin ang="5400000" scaled="0"/>
            </a:gradFill>
            <a:ln>
              <a:noFill/>
            </a:ln>
            <a:effectLst>
              <a:outerShdw blurRad="57150" dist="19050" dir="5400000">
                <a:srgbClr val="000000">
                  <a:alpha val="63000"/>
                </a:srgbClr>
              </a:outerShdw>
            </a:effectLst>
          </p:spPr>
          <p:style>
            <a:lnRef idx="0">
              <a:srgbClr val="000000"/>
            </a:lnRef>
            <a:fillRef idx="3">
              <a:srgbClr val="000000"/>
            </a:fillRef>
            <a:effectRef idx="0">
              <a:schemeClr val="accent1"/>
            </a:effectRef>
            <a:fontRef idx="minor">
              <a:schemeClr val="lt1"/>
            </a:fontRef>
          </p:style>
          <p:txBody>
            <a:bodyPr rtlCol="0"/>
            <a:lstStyle/>
            <a:p>
              <a:endParaRPr lang="en-US" dirty="0"/>
            </a:p>
          </p:txBody>
        </p:sp>
        <p:sp>
          <p:nvSpPr>
            <p:cNvPr id="12" name="Rectangle 11">
              <a:extLst>
                <a:ext uri="{669F28DC-4E5B-404E-A099-B1F5A0AC0F6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E0D4A67-07F2-4675-BE33-B8B212EE37A6}"/>
                </a:ext>
              </a:extLst>
            </p:cNvPr>
            <p:cNvSpPr/>
            <p:nvPr/>
          </p:nvSpPr>
          <p:spPr>
            <a:xfrm>
              <a:off x="4102093" y="1085848"/>
              <a:ext cx="2800360" cy="1334599"/>
            </a:xfrm>
            <a:prstGeom prst="rect">
              <a:avLst/>
            </a:prstGeom>
            <a:noFill/>
            <a:ln w="0">
              <a:noFill/>
            </a:ln>
            <a:effectLst>
              <a:outerShdw blurRad="57150" dist="19050" dir="5400000">
                <a:srgbClr val="000000">
                  <a:alpha val="63000"/>
                </a:srgbClr>
              </a:outerShdw>
            </a:effectLst>
          </p:spPr>
          <p:style>
            <a:lnRef idx="0">
              <a:srgbClr val="000000"/>
            </a:lnRef>
            <a:fillRef idx="3">
              <a:srgbClr val="000000"/>
            </a:fillRef>
            <a:effectRef idx="0">
              <a:schemeClr val="accent1"/>
            </a:effectRef>
            <a:fontRef idx="minor">
              <a:schemeClr val="lt1"/>
            </a:fontRef>
          </p:style>
          <p:txBody>
            <a:bodyPr vert="horz" wrap="square" lIns="9525" tIns="9525" rIns="9525" bIns="9525" numCol="1" spcCol="0" rtlCol="0" anchor="ctr">
              <a:noAutofit/>
            </a:bodyPr>
            <a:lstStyle/>
            <a:p>
              <a:pPr marL="0" lvl="0" indent="0" algn="ctr">
                <a:lnSpc>
                  <a:spcPct val="90000"/>
                </a:lnSpc>
                <a:spcBef>
                  <a:spcPct val="0"/>
                </a:spcBef>
                <a:spcAft>
                  <a:spcPct val="35000"/>
                </a:spcAft>
                <a:buNone/>
              </a:pPr>
              <a:r>
                <a:rPr lang="en-US" sz="1500" baseline="0" dirty="0"/>
                <a:t>Our main objective is to develop SDN-based Intelligent Intrusion Detection System (</a:t>
              </a:r>
              <a:r>
                <a:rPr lang="en-US" sz="1500" baseline="0" dirty="0" err="1"/>
                <a:t>IIDS</a:t>
              </a:r>
              <a:r>
                <a:rPr lang="en-US" sz="1500" baseline="0" dirty="0"/>
                <a:t>) utilizing machine learning for real-time attack detection and mitigation in </a:t>
              </a:r>
              <a:r>
                <a:rPr lang="en-US" sz="1500" baseline="0" dirty="0" err="1"/>
                <a:t>SDN</a:t>
              </a:r>
              <a:r>
                <a:rPr lang="en-US" sz="1500" baseline="0" dirty="0"/>
                <a:t> environments</a:t>
              </a:r>
            </a:p>
          </p:txBody>
        </p:sp>
        <p:sp>
          <p:nvSpPr>
            <p:cNvPr id="13" name="Rectangle 12">
              <a:extLst>
                <a:ext uri="{1DC90517-C0E7-486B-8073-66320E91DA9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C946823-7C27-4095-BBF6-44AF4F3ED013}"/>
                </a:ext>
              </a:extLst>
            </p:cNvPr>
            <p:cNvSpPr/>
            <p:nvPr/>
          </p:nvSpPr>
          <p:spPr>
            <a:xfrm>
              <a:off x="5692" y="3000748"/>
              <a:ext cx="2374333" cy="1187166"/>
            </a:xfrm>
            <a:prstGeom prst="rect">
              <a:avLst/>
            </a:prstGeom>
            <a:gradFill rotWithShape="1">
              <a:gsLst>
                <a:gs pos="0">
                  <a:schemeClr val="accent1">
                    <a:tint val="94000"/>
                    <a:hueOff val="0"/>
                    <a:satOff val="0"/>
                    <a:satMod val="103000"/>
                    <a:lumOff val="0"/>
                    <a:lumMod val="102000"/>
                  </a:schemeClr>
                </a:gs>
                <a:gs pos="50000">
                  <a:schemeClr val="accent1">
                    <a:shade val="100000"/>
                    <a:hueOff val="0"/>
                    <a:satOff val="0"/>
                    <a:satMod val="110000"/>
                    <a:lumOff val="0"/>
                    <a:lumMod val="100000"/>
                  </a:schemeClr>
                </a:gs>
                <a:gs pos="100000">
                  <a:schemeClr val="accent1">
                    <a:shade val="78000"/>
                    <a:hueOff val="0"/>
                    <a:satOff val="0"/>
                    <a:satMod val="120000"/>
                    <a:lumOff val="0"/>
                    <a:lumMod val="99000"/>
                  </a:schemeClr>
                </a:gs>
              </a:gsLst>
              <a:lin ang="5400000" scaled="0"/>
            </a:gradFill>
            <a:ln>
              <a:noFill/>
            </a:ln>
            <a:effectLst>
              <a:outerShdw blurRad="57150" dist="19050" dir="5400000">
                <a:srgbClr val="000000">
                  <a:alpha val="63000"/>
                </a:srgbClr>
              </a:outerShdw>
            </a:effectLst>
          </p:spPr>
          <p:style>
            <a:lnRef idx="0">
              <a:srgbClr val="000000"/>
            </a:lnRef>
            <a:fillRef idx="3">
              <a:srgbClr val="000000"/>
            </a:fillRef>
            <a:effectRef idx="0">
              <a:schemeClr val="accent1"/>
            </a:effectRef>
            <a:fontRef idx="minor">
              <a:schemeClr val="lt1"/>
            </a:fontRef>
          </p:style>
          <p:txBody>
            <a:bodyPr rtlCol="0"/>
            <a:lstStyle/>
            <a:p>
              <a:endParaRPr lang="en-US" dirty="0"/>
            </a:p>
          </p:txBody>
        </p:sp>
        <p:sp>
          <p:nvSpPr>
            <p:cNvPr id="14" name="Rectangle 13">
              <a:extLst>
                <a:ext uri="{B2811621-4522-491C-8A42-D770537E7BE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81DCF6-8408-4C8E-871F-305A7F7E1153}"/>
                </a:ext>
              </a:extLst>
            </p:cNvPr>
            <p:cNvSpPr/>
            <p:nvPr/>
          </p:nvSpPr>
          <p:spPr>
            <a:xfrm>
              <a:off x="5692" y="3000748"/>
              <a:ext cx="2374333" cy="1187166"/>
            </a:xfrm>
            <a:prstGeom prst="rect">
              <a:avLst/>
            </a:prstGeom>
            <a:noFill/>
            <a:ln w="0">
              <a:noFill/>
            </a:ln>
            <a:effectLst>
              <a:outerShdw blurRad="57150" dist="19050" dir="5400000">
                <a:srgbClr val="000000">
                  <a:alpha val="63000"/>
                </a:srgbClr>
              </a:outerShdw>
            </a:effectLst>
          </p:spPr>
          <p:style>
            <a:lnRef idx="0">
              <a:srgbClr val="000000"/>
            </a:lnRef>
            <a:fillRef idx="3">
              <a:srgbClr val="000000"/>
            </a:fillRef>
            <a:effectRef idx="0">
              <a:schemeClr val="accent1"/>
            </a:effectRef>
            <a:fontRef idx="minor">
              <a:schemeClr val="lt1"/>
            </a:fontRef>
          </p:style>
          <p:txBody>
            <a:bodyPr vert="horz" wrap="square" lIns="9525" tIns="9525" rIns="9525" bIns="9525" numCol="1" spcCol="0" rtlCol="0" anchor="ctr">
              <a:noAutofit/>
            </a:bodyPr>
            <a:lstStyle/>
            <a:p>
              <a:pPr marL="0" lvl="0" indent="0" algn="ctr">
                <a:lnSpc>
                  <a:spcPct val="90000"/>
                </a:lnSpc>
                <a:spcBef>
                  <a:spcPct val="0"/>
                </a:spcBef>
                <a:spcAft>
                  <a:spcPct val="35000"/>
                </a:spcAft>
                <a:buNone/>
              </a:pPr>
              <a:r>
                <a:rPr lang="en-US" sz="1500" dirty="0"/>
                <a:t>Develop machine learning based intrusion detection engine to find Flow Table Overflow attacks</a:t>
              </a:r>
            </a:p>
          </p:txBody>
        </p:sp>
        <p:sp>
          <p:nvSpPr>
            <p:cNvPr id="15" name="Rectangle 14">
              <a:extLst>
                <a:ext uri="{5F71CDEB-F0AF-4089-A751-8B3CA23A27F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9D0C31E-7742-44EB-B8AE-2A590CAADCFD}"/>
                </a:ext>
              </a:extLst>
            </p:cNvPr>
            <p:cNvSpPr/>
            <p:nvPr/>
          </p:nvSpPr>
          <p:spPr>
            <a:xfrm>
              <a:off x="2878636" y="3000748"/>
              <a:ext cx="2374333" cy="1187166"/>
            </a:xfrm>
            <a:prstGeom prst="rect">
              <a:avLst/>
            </a:prstGeom>
            <a:gradFill rotWithShape="1">
              <a:gsLst>
                <a:gs pos="0">
                  <a:schemeClr val="accent1">
                    <a:tint val="94000"/>
                    <a:hueOff val="0"/>
                    <a:satOff val="0"/>
                    <a:satMod val="103000"/>
                    <a:lumOff val="0"/>
                    <a:lumMod val="102000"/>
                  </a:schemeClr>
                </a:gs>
                <a:gs pos="50000">
                  <a:schemeClr val="accent1">
                    <a:shade val="100000"/>
                    <a:hueOff val="0"/>
                    <a:satOff val="0"/>
                    <a:satMod val="110000"/>
                    <a:lumOff val="0"/>
                    <a:lumMod val="100000"/>
                  </a:schemeClr>
                </a:gs>
                <a:gs pos="100000">
                  <a:schemeClr val="accent1">
                    <a:shade val="78000"/>
                    <a:hueOff val="0"/>
                    <a:satOff val="0"/>
                    <a:satMod val="120000"/>
                    <a:lumOff val="0"/>
                    <a:lumMod val="99000"/>
                  </a:schemeClr>
                </a:gs>
              </a:gsLst>
              <a:lin ang="5400000" scaled="0"/>
            </a:gradFill>
            <a:ln>
              <a:noFill/>
            </a:ln>
            <a:effectLst>
              <a:outerShdw blurRad="57150" dist="19050" dir="5400000">
                <a:srgbClr val="000000">
                  <a:alpha val="63000"/>
                </a:srgbClr>
              </a:outerShdw>
            </a:effectLst>
          </p:spPr>
          <p:style>
            <a:lnRef idx="0">
              <a:srgbClr val="000000"/>
            </a:lnRef>
            <a:fillRef idx="3">
              <a:srgbClr val="000000"/>
            </a:fillRef>
            <a:effectRef idx="0">
              <a:schemeClr val="accent1"/>
            </a:effectRef>
            <a:fontRef idx="minor">
              <a:schemeClr val="lt1"/>
            </a:fontRef>
          </p:style>
          <p:txBody>
            <a:bodyPr rtlCol="0"/>
            <a:lstStyle/>
            <a:p>
              <a:endParaRPr lang="en-US" dirty="0"/>
            </a:p>
          </p:txBody>
        </p:sp>
        <p:sp>
          <p:nvSpPr>
            <p:cNvPr id="16" name="Rectangle 15">
              <a:extLst>
                <a:ext uri="{02B00FF1-5E0A-4C7B-9A7B-01EFD6E9A57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7270124-482A-4B03-B647-3C768D6036F3}"/>
                </a:ext>
              </a:extLst>
            </p:cNvPr>
            <p:cNvSpPr/>
            <p:nvPr/>
          </p:nvSpPr>
          <p:spPr>
            <a:xfrm>
              <a:off x="2878636" y="3000748"/>
              <a:ext cx="2374333" cy="1187166"/>
            </a:xfrm>
            <a:prstGeom prst="rect">
              <a:avLst/>
            </a:prstGeom>
            <a:noFill/>
            <a:ln w="0">
              <a:noFill/>
            </a:ln>
            <a:effectLst>
              <a:outerShdw blurRad="57150" dist="19050" dir="5400000">
                <a:srgbClr val="000000">
                  <a:alpha val="63000"/>
                </a:srgbClr>
              </a:outerShdw>
            </a:effectLst>
          </p:spPr>
          <p:style>
            <a:lnRef idx="0">
              <a:srgbClr val="000000"/>
            </a:lnRef>
            <a:fillRef idx="3">
              <a:srgbClr val="000000"/>
            </a:fillRef>
            <a:effectRef idx="0">
              <a:schemeClr val="accent1"/>
            </a:effectRef>
            <a:fontRef idx="minor">
              <a:schemeClr val="lt1"/>
            </a:fontRef>
          </p:style>
          <p:txBody>
            <a:bodyPr vert="horz" wrap="square" lIns="9525" tIns="9525" rIns="9525" bIns="9525" numCol="1" spcCol="0" rtlCol="0" anchor="ctr">
              <a:noAutofit/>
            </a:bodyPr>
            <a:lstStyle/>
            <a:p>
              <a:pPr marL="0" lvl="0" indent="0" algn="ctr">
                <a:lnSpc>
                  <a:spcPct val="90000"/>
                </a:lnSpc>
                <a:spcBef>
                  <a:spcPct val="0"/>
                </a:spcBef>
                <a:spcAft>
                  <a:spcPct val="35000"/>
                </a:spcAft>
                <a:buNone/>
              </a:pPr>
              <a:r>
                <a:rPr lang="en-US" sz="1500" dirty="0"/>
                <a:t>Develop machine learning based intrusion detection engine to find Topology Poisoning attacks</a:t>
              </a:r>
            </a:p>
          </p:txBody>
        </p:sp>
        <p:sp>
          <p:nvSpPr>
            <p:cNvPr id="17" name="Rectangle 16">
              <a:extLst>
                <a:ext uri="{216103A0-2552-424F-8C2C-1CBF292977C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4D510A6-A2D4-4349-9EF6-9010E5748F00}"/>
                </a:ext>
              </a:extLst>
            </p:cNvPr>
            <p:cNvSpPr/>
            <p:nvPr/>
          </p:nvSpPr>
          <p:spPr>
            <a:xfrm>
              <a:off x="5751580" y="3000748"/>
              <a:ext cx="2374333" cy="1187166"/>
            </a:xfrm>
            <a:prstGeom prst="rect">
              <a:avLst/>
            </a:prstGeom>
            <a:gradFill rotWithShape="1">
              <a:gsLst>
                <a:gs pos="0">
                  <a:schemeClr val="accent1">
                    <a:tint val="94000"/>
                    <a:hueOff val="0"/>
                    <a:satOff val="0"/>
                    <a:satMod val="103000"/>
                    <a:lumOff val="0"/>
                    <a:lumMod val="102000"/>
                  </a:schemeClr>
                </a:gs>
                <a:gs pos="50000">
                  <a:schemeClr val="accent1">
                    <a:shade val="100000"/>
                    <a:hueOff val="0"/>
                    <a:satOff val="0"/>
                    <a:satMod val="110000"/>
                    <a:lumOff val="0"/>
                    <a:lumMod val="100000"/>
                  </a:schemeClr>
                </a:gs>
                <a:gs pos="100000">
                  <a:schemeClr val="accent1">
                    <a:shade val="78000"/>
                    <a:hueOff val="0"/>
                    <a:satOff val="0"/>
                    <a:satMod val="120000"/>
                    <a:lumOff val="0"/>
                    <a:lumMod val="99000"/>
                  </a:schemeClr>
                </a:gs>
              </a:gsLst>
              <a:lin ang="5400000" scaled="0"/>
            </a:gradFill>
            <a:ln>
              <a:noFill/>
            </a:ln>
            <a:effectLst>
              <a:outerShdw blurRad="57150" dist="19050" dir="5400000">
                <a:srgbClr val="000000">
                  <a:alpha val="63000"/>
                </a:srgbClr>
              </a:outerShdw>
            </a:effectLst>
          </p:spPr>
          <p:style>
            <a:lnRef idx="0">
              <a:srgbClr val="000000"/>
            </a:lnRef>
            <a:fillRef idx="3">
              <a:srgbClr val="000000"/>
            </a:fillRef>
            <a:effectRef idx="0">
              <a:schemeClr val="accent1"/>
            </a:effectRef>
            <a:fontRef idx="minor">
              <a:schemeClr val="lt1"/>
            </a:fontRef>
          </p:style>
          <p:txBody>
            <a:bodyPr rtlCol="0"/>
            <a:lstStyle/>
            <a:p>
              <a:endParaRPr lang="en-US" dirty="0"/>
            </a:p>
          </p:txBody>
        </p:sp>
        <p:sp>
          <p:nvSpPr>
            <p:cNvPr id="18" name="Rectangle 17">
              <a:extLst>
                <a:ext uri="{415A89F0-6C50-4A51-90FB-645A03F84E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162319-21FD-497A-BBC9-FE0641D4DF92}"/>
                </a:ext>
              </a:extLst>
            </p:cNvPr>
            <p:cNvSpPr/>
            <p:nvPr/>
          </p:nvSpPr>
          <p:spPr>
            <a:xfrm>
              <a:off x="5751580" y="3000748"/>
              <a:ext cx="2374333" cy="1187166"/>
            </a:xfrm>
            <a:prstGeom prst="rect">
              <a:avLst/>
            </a:prstGeom>
            <a:noFill/>
            <a:ln w="0">
              <a:noFill/>
            </a:ln>
            <a:effectLst>
              <a:outerShdw blurRad="57150" dist="19050" dir="5400000">
                <a:srgbClr val="000000">
                  <a:alpha val="63000"/>
                </a:srgbClr>
              </a:outerShdw>
            </a:effectLst>
          </p:spPr>
          <p:style>
            <a:lnRef idx="0">
              <a:srgbClr val="000000"/>
            </a:lnRef>
            <a:fillRef idx="3">
              <a:srgbClr val="000000"/>
            </a:fillRef>
            <a:effectRef idx="0">
              <a:schemeClr val="accent1"/>
            </a:effectRef>
            <a:fontRef idx="minor">
              <a:schemeClr val="lt1"/>
            </a:fontRef>
          </p:style>
          <p:txBody>
            <a:bodyPr vert="horz" wrap="square" lIns="9525" tIns="9525" rIns="9525" bIns="9525" numCol="1" spcCol="0" rtlCol="0" anchor="ctr">
              <a:noAutofit/>
            </a:bodyPr>
            <a:lstStyle/>
            <a:p>
              <a:pPr marL="0" lvl="0" indent="0" algn="ctr">
                <a:lnSpc>
                  <a:spcPct val="90000"/>
                </a:lnSpc>
                <a:spcBef>
                  <a:spcPct val="0"/>
                </a:spcBef>
                <a:spcAft>
                  <a:spcPct val="35000"/>
                </a:spcAft>
                <a:buNone/>
              </a:pPr>
              <a:r>
                <a:rPr lang="en-US" sz="1500" dirty="0"/>
                <a:t>Develop machine learning based intrusion detection engine to find Denial of Service attacks</a:t>
              </a:r>
            </a:p>
          </p:txBody>
        </p:sp>
        <p:sp>
          <p:nvSpPr>
            <p:cNvPr id="19" name="Rectangle 18">
              <a:extLst>
                <a:ext uri="{AF97C356-3513-48D3-88A2-43DA29D4471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B4AA314-DDD9-434A-834B-E18B551859F9}"/>
                </a:ext>
              </a:extLst>
            </p:cNvPr>
            <p:cNvSpPr/>
            <p:nvPr/>
          </p:nvSpPr>
          <p:spPr>
            <a:xfrm>
              <a:off x="8624523" y="3000748"/>
              <a:ext cx="2374333" cy="1187166"/>
            </a:xfrm>
            <a:prstGeom prst="rect">
              <a:avLst/>
            </a:prstGeom>
            <a:gradFill rotWithShape="1">
              <a:gsLst>
                <a:gs pos="0">
                  <a:schemeClr val="accent1">
                    <a:tint val="94000"/>
                    <a:hueOff val="0"/>
                    <a:satOff val="0"/>
                    <a:satMod val="103000"/>
                    <a:lumOff val="0"/>
                    <a:lumMod val="102000"/>
                  </a:schemeClr>
                </a:gs>
                <a:gs pos="50000">
                  <a:schemeClr val="accent1">
                    <a:shade val="100000"/>
                    <a:hueOff val="0"/>
                    <a:satOff val="0"/>
                    <a:satMod val="110000"/>
                    <a:lumOff val="0"/>
                    <a:lumMod val="100000"/>
                  </a:schemeClr>
                </a:gs>
                <a:gs pos="100000">
                  <a:schemeClr val="accent1">
                    <a:shade val="78000"/>
                    <a:hueOff val="0"/>
                    <a:satOff val="0"/>
                    <a:satMod val="120000"/>
                    <a:lumOff val="0"/>
                    <a:lumMod val="99000"/>
                  </a:schemeClr>
                </a:gs>
              </a:gsLst>
              <a:lin ang="5400000" scaled="0"/>
            </a:gradFill>
            <a:ln>
              <a:noFill/>
            </a:ln>
            <a:effectLst>
              <a:outerShdw blurRad="57150" dist="19050" dir="5400000">
                <a:srgbClr val="000000">
                  <a:alpha val="63000"/>
                </a:srgbClr>
              </a:outerShdw>
            </a:effectLst>
          </p:spPr>
          <p:style>
            <a:lnRef idx="0">
              <a:srgbClr val="000000"/>
            </a:lnRef>
            <a:fillRef idx="3">
              <a:srgbClr val="000000"/>
            </a:fillRef>
            <a:effectRef idx="0">
              <a:schemeClr val="accent1"/>
            </a:effectRef>
            <a:fontRef idx="minor">
              <a:schemeClr val="lt1"/>
            </a:fontRef>
          </p:style>
          <p:txBody>
            <a:bodyPr rtlCol="0"/>
            <a:lstStyle/>
            <a:p>
              <a:endParaRPr lang="en-US" dirty="0"/>
            </a:p>
          </p:txBody>
        </p:sp>
        <p:sp>
          <p:nvSpPr>
            <p:cNvPr id="20" name="Rectangle 19">
              <a:extLst>
                <a:ext uri="{EECCCF0D-6717-470C-B5C0-9027F6141D0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619C74F-4635-4BFF-8132-26659E2B5733}"/>
                </a:ext>
              </a:extLst>
            </p:cNvPr>
            <p:cNvSpPr/>
            <p:nvPr/>
          </p:nvSpPr>
          <p:spPr>
            <a:xfrm>
              <a:off x="8624523" y="3000748"/>
              <a:ext cx="2374333" cy="1187166"/>
            </a:xfrm>
            <a:prstGeom prst="rect">
              <a:avLst/>
            </a:prstGeom>
            <a:noFill/>
            <a:ln w="0">
              <a:noFill/>
            </a:ln>
            <a:effectLst>
              <a:outerShdw blurRad="57150" dist="19050" dir="5400000">
                <a:srgbClr val="000000">
                  <a:alpha val="63000"/>
                </a:srgbClr>
              </a:outerShdw>
            </a:effectLst>
          </p:spPr>
          <p:style>
            <a:lnRef idx="0">
              <a:srgbClr val="000000"/>
            </a:lnRef>
            <a:fillRef idx="3">
              <a:srgbClr val="000000"/>
            </a:fillRef>
            <a:effectRef idx="0">
              <a:schemeClr val="accent1"/>
            </a:effectRef>
            <a:fontRef idx="minor">
              <a:schemeClr val="lt1"/>
            </a:fontRef>
          </p:style>
          <p:txBody>
            <a:bodyPr vert="horz" wrap="square" lIns="9525" tIns="9525" rIns="9525" bIns="9525" numCol="1" spcCol="0" rtlCol="0" anchor="ctr">
              <a:noAutofit/>
            </a:bodyPr>
            <a:lstStyle/>
            <a:p>
              <a:pPr marL="0" lvl="0" indent="0" algn="ctr">
                <a:lnSpc>
                  <a:spcPct val="90000"/>
                </a:lnSpc>
                <a:spcBef>
                  <a:spcPct val="0"/>
                </a:spcBef>
                <a:spcAft>
                  <a:spcPct val="35000"/>
                </a:spcAft>
                <a:buNone/>
              </a:pPr>
              <a:r>
                <a:rPr lang="en-US" sz="1500" dirty="0"/>
                <a:t>Develop machine learning based intrusion detection engine to find SQL attacks</a:t>
              </a:r>
            </a:p>
          </p:txBody>
        </p:sp>
      </p:grpSp>
    </p:spTree>
    <p:extLst>
      <p:ext uri="{70A6B001-DF0F-4321-933E-82C3ADF5F7D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p:tgtEl>
                                          <p:spTgt spid="6"/>
                                        </p:tgtEl>
                                        <p:attrNameLst>
                                          <p:attrName>ppt_x</p:attrName>
                                        </p:attrNameLst>
                                      </p:cBhvr>
                                      <p:tavLst>
                                        <p:tav tm="0">
                                          <p:val>
                                            <p:strVal val="#ppt_x"/>
                                          </p:val>
                                        </p:tav>
                                        <p:tav tm="100000">
                                          <p:val>
                                            <p:strVal val="#ppt_x"/>
                                          </p:val>
                                        </p:tav>
                                      </p:tavLst>
                                    </p:anim>
                                    <p:anim calcmode="lin" valueType="num">
                                      <p:cBhvr>
                                        <p:cTn id="29" dur="1000"/>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p:tgtEl>
                                          <p:spTgt spid="6"/>
                                        </p:tgtEl>
                                        <p:attrNameLst>
                                          <p:attrName>ppt_x</p:attrName>
                                        </p:attrNameLst>
                                      </p:cBhvr>
                                      <p:tavLst>
                                        <p:tav tm="0">
                                          <p:val>
                                            <p:strVal val="#ppt_x"/>
                                          </p:val>
                                        </p:tav>
                                        <p:tav tm="100000">
                                          <p:val>
                                            <p:strVal val="#ppt_x"/>
                                          </p:val>
                                        </p:tav>
                                      </p:tavLst>
                                    </p:anim>
                                    <p:anim calcmode="lin" valueType="num">
                                      <p:cBhvr>
                                        <p:cTn id="34" dur="1000"/>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2"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p:tgtEl>
                                          <p:spTgt spid="6"/>
                                        </p:tgtEl>
                                        <p:attrNameLst>
                                          <p:attrName>ppt_x</p:attrName>
                                        </p:attrNameLst>
                                      </p:cBhvr>
                                      <p:tavLst>
                                        <p:tav tm="0">
                                          <p:val>
                                            <p:strVal val="#ppt_x"/>
                                          </p:val>
                                        </p:tav>
                                        <p:tav tm="100000">
                                          <p:val>
                                            <p:strVal val="#ppt_x"/>
                                          </p:val>
                                        </p:tav>
                                      </p:tavLst>
                                    </p:anim>
                                    <p:anim calcmode="lin" valueType="num">
                                      <p:cBhvr>
                                        <p:cTn id="39" dur="1000"/>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3"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p:tgtEl>
                                          <p:spTgt spid="6"/>
                                        </p:tgtEl>
                                        <p:attrNameLst>
                                          <p:attrName>ppt_x</p:attrName>
                                        </p:attrNameLst>
                                      </p:cBhvr>
                                      <p:tavLst>
                                        <p:tav tm="0">
                                          <p:val>
                                            <p:strVal val="#ppt_x"/>
                                          </p:val>
                                        </p:tav>
                                        <p:tav tm="100000">
                                          <p:val>
                                            <p:strVal val="#ppt_x"/>
                                          </p:val>
                                        </p:tav>
                                      </p:tavLst>
                                    </p:anim>
                                    <p:anim calcmode="lin" valueType="num">
                                      <p:cBhvr>
                                        <p:cTn id="44"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6" grpId="1"/>
      <p:bldP spid="6" grpId="2" animBg="1"/>
      <p:bldP spid="6" grpId="3"/>
    </p:bldLst>
  </p:timing>
</p:sld>
</file>

<file path=ppt/slides/slide50.xml><?xml version="1.0" encoding="utf-8"?>
<p:sld xmlns:a="http://schemas.openxmlformats.org/drawingml/2006/main" xmlns:r="http://schemas.openxmlformats.org/officeDocument/2006/relationships" xmlns:p="http://schemas.openxmlformats.org/presentationml/2006/main">
  <p:cSld name="slide49">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04FCE4FA-2FF9-460F-9E57-4C606FF42E4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1E0FF7-0DF1-4923-987E-77B6FD7F62DF}"/>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Content Placeholder 2">
            <a:extLst>
              <a:ext uri="{3B531E70-31CC-49D4-95D1-FA188E630B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AFDC73-A955-437B-971D-D5A9F32ACFDC}"/>
              </a:ext>
            </a:extLst>
          </p:cNvPr>
          <p:cNvSpPr>
            <a:spLocks noGrp="1"/>
          </p:cNvSpPr>
          <p:nvPr>
            <p:ph idx="1"/>
          </p:nvPr>
        </p:nvSpPr>
        <p:spPr>
          <a:xfrm>
            <a:off x="973148" y="1500561"/>
            <a:ext cx="10810545" cy="4457453"/>
          </a:xfrm>
        </p:spPr>
        <p:txBody>
          <a:bodyPr rtlCol="0">
            <a:normAutofit fontScale="77500" lnSpcReduction="20000"/>
          </a:bodyPr>
          <a:lstStyle/>
          <a:p>
            <a:pPr>
              <a:buFont typeface="Wingdings"/>
              <a:buChar char=""/>
            </a:pPr>
            <a:r>
              <a:rPr lang="en-US" sz="1900" dirty="0">
                <a:solidFill>
                  <a:schemeClr val="accent1">
                    <a:lumMod val="75000"/>
                  </a:schemeClr>
                </a:solidFill>
              </a:rPr>
              <a:t>Clarke, J., &amp; Dhanjani, N. (2009). SQL Injection Attacks and Defense. Burlington, MA: Syngress Publishing. This book provides comprehensive coverage of SQL Injection attacks, including techniques for testing web applications and defending against these attacks.</a:t>
            </a:r>
          </a:p>
          <a:p>
            <a:pPr>
              <a:buFont typeface="Wingdings"/>
              <a:buChar char=""/>
            </a:pPr>
            <a:r>
              <a:rPr lang="en-US" sz="1900" dirty="0">
                <a:solidFill>
                  <a:schemeClr val="accent1">
                    <a:lumMod val="75000"/>
                  </a:schemeClr>
                </a:solidFill>
              </a:rPr>
              <a:t>Halfond, W. G., Viegas, J., &amp; Orso, A. (2006). "A Classification of SQL-Injection Attacks and Countermeasures." In Proceedings of the IEEE International Symposium on Secure Software Engineering, pp. 13-15. This paper presents a taxonomy of SQL Injection attacks and discusses various countermeasures to protect against them.</a:t>
            </a:r>
          </a:p>
          <a:p>
            <a:pPr>
              <a:buFont typeface="Wingdings"/>
              <a:buChar char=""/>
            </a:pPr>
            <a:r>
              <a:rPr lang="en-US" sz="1900" dirty="0">
                <a:solidFill>
                  <a:schemeClr val="accent1">
                    <a:lumMod val="75000"/>
                  </a:schemeClr>
                </a:solidFill>
              </a:rPr>
              <a:t>Bau, J., &amp; Mitchell, J. C. (2009). "Security Modeling and Analysis." IEEE Security &amp; Privacy, 7(3), 18-25. This article discusses security modeling techniques, including methods to prevent SQL Injection through software engineering practices.</a:t>
            </a:r>
          </a:p>
          <a:p>
            <a:pPr>
              <a:buFont typeface="Wingdings"/>
              <a:buChar char=""/>
            </a:pPr>
            <a:r>
              <a:rPr lang="en-US" sz="1900" dirty="0">
                <a:solidFill>
                  <a:schemeClr val="accent1">
                    <a:lumMod val="75000"/>
                  </a:schemeClr>
                </a:solidFill>
              </a:rPr>
              <a:t>Anley, C. (2002). "Advanced SQL Injection In SQL Server Applications." White Paper, Next Generation Security Software Ltd. This white paper provides an advanced look at SQL Injection techniques and how attackers exploit web applications, as well as mitigation strategies.</a:t>
            </a:r>
          </a:p>
          <a:p>
            <a:pPr>
              <a:buFont typeface="Wingdings"/>
              <a:buChar char=""/>
            </a:pPr>
            <a:r>
              <a:rPr lang="en-US" sz="1900" dirty="0">
                <a:solidFill>
                  <a:schemeClr val="accent1">
                    <a:lumMod val="75000"/>
                  </a:schemeClr>
                </a:solidFill>
              </a:rPr>
              <a:t>Kindy, D. A., &amp; </a:t>
            </a:r>
            <a:r>
              <a:rPr lang="en-US" sz="1900" dirty="0" err="1">
                <a:solidFill>
                  <a:schemeClr val="accent1">
                    <a:lumMod val="75000"/>
                  </a:schemeClr>
                </a:solidFill>
              </a:rPr>
              <a:t>Pathan</a:t>
            </a:r>
            <a:r>
              <a:rPr lang="en-US" sz="1900" dirty="0">
                <a:solidFill>
                  <a:schemeClr val="accent1">
                    <a:lumMod val="75000"/>
                  </a:schemeClr>
                </a:solidFill>
              </a:rPr>
              <a:t>, A.-S. K. (2011). "A Detailed Survey on Various Aspects of SQL Injection in Web Applications: Vulnerabilities, Innovative Attacks, and Remedies." International Journal of Network Security &amp; Its Applications, 3(5), 131-147. This survey paper discusses the vulnerabilities that lead to SQL Injection, various attack methodologies, and possible remedies.</a:t>
            </a:r>
          </a:p>
          <a:p>
            <a:pPr>
              <a:buFont typeface="Wingdings"/>
              <a:buChar char=""/>
            </a:pPr>
            <a:r>
              <a:rPr lang="en-US" sz="1900" dirty="0">
                <a:solidFill>
                  <a:schemeClr val="accent1">
                    <a:lumMod val="75000"/>
                  </a:schemeClr>
                </a:solidFill>
              </a:rPr>
              <a:t>Boyd, S. W., &amp; </a:t>
            </a:r>
            <a:r>
              <a:rPr lang="en-US" sz="1900" dirty="0" err="1">
                <a:solidFill>
                  <a:schemeClr val="accent1">
                    <a:lumMod val="75000"/>
                  </a:schemeClr>
                </a:solidFill>
              </a:rPr>
              <a:t>Keromytis</a:t>
            </a:r>
            <a:r>
              <a:rPr lang="en-US" sz="1900" dirty="0">
                <a:solidFill>
                  <a:schemeClr val="accent1">
                    <a:lumMod val="75000"/>
                  </a:schemeClr>
                </a:solidFill>
              </a:rPr>
              <a:t>, A. D. (2004). "</a:t>
            </a:r>
            <a:r>
              <a:rPr lang="en-US" sz="1900" dirty="0" err="1">
                <a:solidFill>
                  <a:schemeClr val="accent1">
                    <a:lumMod val="75000"/>
                  </a:schemeClr>
                </a:solidFill>
              </a:rPr>
              <a:t>SQLrand</a:t>
            </a:r>
            <a:r>
              <a:rPr lang="en-US" sz="1900" dirty="0">
                <a:solidFill>
                  <a:schemeClr val="accent1">
                    <a:lumMod val="75000"/>
                  </a:schemeClr>
                </a:solidFill>
              </a:rPr>
              <a:t>: Preventing SQL Injection Attacks." Proceedings of the 2nd Applied Cryptography and Network Security (</a:t>
            </a:r>
            <a:r>
              <a:rPr lang="en-US" sz="1900" dirty="0" err="1">
                <a:solidFill>
                  <a:schemeClr val="accent1">
                    <a:lumMod val="75000"/>
                  </a:schemeClr>
                </a:solidFill>
              </a:rPr>
              <a:t>ACNS</a:t>
            </a:r>
            <a:r>
              <a:rPr lang="en-US" sz="1900" dirty="0">
                <a:solidFill>
                  <a:schemeClr val="accent1">
                    <a:lumMod val="75000"/>
                  </a:schemeClr>
                </a:solidFill>
              </a:rPr>
              <a:t>) Conference, pp. 292-302. The paper introduces </a:t>
            </a:r>
            <a:r>
              <a:rPr lang="en-US" sz="1900" dirty="0" err="1">
                <a:solidFill>
                  <a:schemeClr val="accent1">
                    <a:lumMod val="75000"/>
                  </a:schemeClr>
                </a:solidFill>
              </a:rPr>
              <a:t>SQLrand</a:t>
            </a:r>
            <a:r>
              <a:rPr lang="en-US" sz="1900" dirty="0">
                <a:solidFill>
                  <a:schemeClr val="accent1">
                    <a:lumMod val="75000"/>
                  </a:schemeClr>
                </a:solidFill>
              </a:rPr>
              <a:t>, a method that uses randomization to prevent SQL Injection attacks by modifying the SQL code execution environment.</a:t>
            </a:r>
          </a:p>
        </p:txBody>
      </p:sp>
      <p:grpSp>
        <p:nvGrpSpPr>
          <p:cNvPr id="4" name="Group 3">
            <a:extLst>
              <a:ext uri="{39277CBF-3BAB-49D1-9B85-B5E745460FA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215EB4-B41A-4315-A023-554B607D9FB6}"/>
              </a:ext>
            </a:extLst>
          </p:cNvPr>
          <p:cNvGrpSpPr/>
          <p:nvPr/>
        </p:nvGrpSpPr>
        <p:grpSpPr>
          <a:xfrm>
            <a:off x="973148" y="346509"/>
            <a:ext cx="6380552" cy="1309034"/>
            <a:chOff x="1049651" y="221381"/>
            <a:chExt cx="6380552" cy="1309034"/>
          </a:xfrm>
        </p:grpSpPr>
        <p:sp>
          <p:nvSpPr>
            <p:cNvPr id="5" name="Title 1">
              <a:extLst>
                <a:ext uri="{74544B59-7627-4681-8FF0-F18BAA4CA42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DD8C10-2708-4852-A54F-4B4920F8BE47}"/>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references</a:t>
              </a:r>
            </a:p>
          </p:txBody>
        </p:sp>
        <p:cxnSp>
          <p:nvCxnSpPr>
            <p:cNvPr id="6" name="Straight Connector 5">
              <a:extLst>
                <a:ext uri="{35AFEDEB-8150-4E29-9177-79BF1EB3827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DF5FCC-49C2-493F-8308-B07ECE5570E8}"/>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sp>
        <p:nvSpPr>
          <p:cNvPr id="7" name="TextBox 1">
            <a:extLst>
              <a:ext uri="{4A1875C2-7112-4315-BFB8-1C169901C5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ABEAD08-6C1F-4869-96EB-58CE3F863825}"/>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IT21192982 |</a:t>
            </a:r>
            <a:r>
              <a:rPr lang="en-US" sz="1800" spc="5" dirty="0" err="1">
                <a:solidFill>
                  <a:schemeClr val="accent1">
                    <a:lumMod val="50000"/>
                  </a:schemeClr>
                </a:solidFill>
              </a:rPr>
              <a:t>Dassanayake</a:t>
            </a:r>
            <a:r>
              <a:rPr lang="en-US" sz="1800" spc="5" dirty="0">
                <a:solidFill>
                  <a:schemeClr val="accent1">
                    <a:lumMod val="50000"/>
                  </a:schemeClr>
                </a:solidFill>
              </a:rPr>
              <a:t> E.D</a:t>
            </a:r>
          </a:p>
        </p:txBody>
      </p:sp>
    </p:spTree>
    <p:extLst>
      <p:ext uri="{D421795A-F2C9-4FF8-8620-4B10C2C9061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1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p:tgtEl>
                                          <p:spTgt spid="4"/>
                                        </p:tgtEl>
                                        <p:attrNameLst>
                                          <p:attrName>ppt_x</p:attrName>
                                        </p:attrNameLst>
                                      </p:cBhvr>
                                      <p:tavLst>
                                        <p:tav tm="0">
                                          <p:val>
                                            <p:strVal val="#ppt_x"/>
                                          </p:val>
                                        </p:tav>
                                        <p:tav tm="100000">
                                          <p:val>
                                            <p:strVal val="#ppt_x"/>
                                          </p:val>
                                        </p:tav>
                                      </p:tavLst>
                                    </p:anim>
                                    <p:anim calcmode="lin" valueType="num">
                                      <p:cBhvr>
                                        <p:cTn id="9" dur="1000"/>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p:tgtEl>
                                          <p:spTgt spid="4"/>
                                        </p:tgtEl>
                                        <p:attrNameLst>
                                          <p:attrName>ppt_x</p:attrName>
                                        </p:attrNameLst>
                                      </p:cBhvr>
                                      <p:tavLst>
                                        <p:tav tm="0">
                                          <p:val>
                                            <p:strVal val="#ppt_x"/>
                                          </p:val>
                                        </p:tav>
                                        <p:tav tm="100000">
                                          <p:val>
                                            <p:strVal val="#ppt_x"/>
                                          </p:val>
                                        </p:tav>
                                      </p:tavLst>
                                    </p:anim>
                                    <p:anim calcmode="lin" valueType="num">
                                      <p:cBhvr>
                                        <p:cTn id="14" dur="1000"/>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p:tgtEl>
                                          <p:spTgt spid="4"/>
                                        </p:tgtEl>
                                        <p:attrNameLst>
                                          <p:attrName>ppt_x</p:attrName>
                                        </p:attrNameLst>
                                      </p:cBhvr>
                                      <p:tavLst>
                                        <p:tav tm="0">
                                          <p:val>
                                            <p:strVal val="#ppt_x"/>
                                          </p:val>
                                        </p:tav>
                                        <p:tav tm="100000">
                                          <p:val>
                                            <p:strVal val="#ppt_x"/>
                                          </p:val>
                                        </p:tav>
                                      </p:tavLst>
                                    </p:anim>
                                    <p:anim calcmode="lin" valueType="num">
                                      <p:cBhvr>
                                        <p:cTn id="19" dur="1000"/>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p:tgtEl>
                                          <p:spTgt spid="4"/>
                                        </p:tgtEl>
                                        <p:attrNameLst>
                                          <p:attrName>ppt_x</p:attrName>
                                        </p:attrNameLst>
                                      </p:cBhvr>
                                      <p:tavLst>
                                        <p:tav tm="0">
                                          <p:val>
                                            <p:strVal val="#ppt_x"/>
                                          </p:val>
                                        </p:tav>
                                        <p:tav tm="100000">
                                          <p:val>
                                            <p:strVal val="#ppt_x"/>
                                          </p:val>
                                        </p:tav>
                                      </p:tavLst>
                                    </p:anim>
                                    <p:anim calcmode="lin" valueType="num">
                                      <p:cBhvr>
                                        <p:cTn id="24" dur="1000"/>
                                        <p:tgtEl>
                                          <p:spTgt spid="4"/>
                                        </p:tgtEl>
                                        <p:attrNameLst>
                                          <p:attrName>ppt_y</p:attrName>
                                        </p:attrNameLst>
                                      </p:cBhvr>
                                      <p:tavLst>
                                        <p:tav tm="0">
                                          <p:val>
                                            <p:strVal val="#ppt_y+.1"/>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28" dur="500">
                                          <p:stCondLst>
                                            <p:cond delay="0"/>
                                          </p:stCondLst>
                                        </p:cTn>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p:bldP spid="4" grpId="2" animBg="1"/>
      <p:bldP spid="4" grpId="3"/>
    </p:bldLst>
  </p:timing>
</p:sld>
</file>

<file path=ppt/slides/slide6.xml><?xml version="1.0" encoding="utf-8"?>
<p:sld xmlns:a="http://schemas.openxmlformats.org/drawingml/2006/main" xmlns:r="http://schemas.openxmlformats.org/officeDocument/2006/relationships" xmlns:p="http://schemas.openxmlformats.org/presentationml/2006/main">
  <p:cSld name="slide6">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C8E01F91-A615-4070-ACEB-27F119A8BA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D18F6FF-4D39-413F-83C6-11A59C9835C1}"/>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C1F45490-986B-44EF-9C7C-EE0C3398A6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62A055-3A12-4FD9-B578-8E89F689C112}"/>
              </a:ext>
            </a:extLst>
          </p:cNvPr>
          <p:cNvGrpSpPr/>
          <p:nvPr/>
        </p:nvGrpSpPr>
        <p:grpSpPr>
          <a:xfrm>
            <a:off x="1068903" y="210161"/>
            <a:ext cx="4265763" cy="875115"/>
            <a:chOff x="1068903" y="210161"/>
            <a:chExt cx="4265763" cy="875115"/>
          </a:xfrm>
        </p:grpSpPr>
        <p:sp>
          <p:nvSpPr>
            <p:cNvPr id="4" name="Title 1">
              <a:extLst>
                <a:ext uri="{77BF74B0-A548-4EDE-9519-96342B4779C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D286CF9-62AC-453D-A1EB-B093D6398089}"/>
                </a:ext>
              </a:extLst>
            </p:cNvPr>
            <p:cNvSpPr txBox="1"/>
            <p:nvPr/>
          </p:nvSpPr>
          <p:spPr>
            <a:xfrm>
              <a:off x="1068903" y="210161"/>
              <a:ext cx="4265763" cy="875115"/>
            </a:xfrm>
            <a:prstGeom prst="rect">
              <a:avLst/>
            </a:prstGeom>
          </p:spPr>
          <p:txBody>
            <a:bodyPr vert="horz" lIns="91440" tIns="45720" rIns="91440" bIns="45720" rtlCol="0" anchor="t">
              <a:norm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Gannt chart</a:t>
              </a:r>
            </a:p>
          </p:txBody>
        </p:sp>
        <p:cxnSp>
          <p:nvCxnSpPr>
            <p:cNvPr id="5" name="Straight Connector 5">
              <a:extLst>
                <a:ext uri="{5B4F0EF6-2D73-44C9-B17D-192C6F657F8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DD6B5D5-EF9F-470B-9BC9-D04BCD0D9993}"/>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pic>
        <p:nvPicPr>
          <p:cNvPr id="6" name="object 3">
            <a:extLst>
              <a:ext uri="{FB2BABB4-EE94-4856-9367-CC1F3DA49CA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A2209C1-035E-4C93-AA4D-E8861DC30640}"/>
              </a:ext>
            </a:extLst>
          </p:cNvPr>
          <p:cNvPicPr/>
          <p:nvPr/>
        </p:nvPicPr>
        <p:blipFill>
          <a:blip r:embed="rId2">
            <a:duotone>
              <a:schemeClr val="accent1">
                <a:shade val="45000"/>
                <a:satMod val="135000"/>
              </a:schemeClr>
              <a:srgbClr val="FFFFFF"/>
            </a:duotone>
          </a:blip>
          <a:stretch>
            <a:fillRect/>
          </a:stretch>
        </p:blipFill>
        <p:spPr>
          <a:xfrm>
            <a:off x="1790936" y="1215707"/>
            <a:ext cx="7909559" cy="5202936"/>
          </a:xfrm>
          <a:prstGeom prst="rect">
            <a:avLst/>
          </a:prstGeom>
          <a:noFill/>
        </p:spPr>
      </p:pic>
      <p:cxnSp>
        <p:nvCxnSpPr>
          <p:cNvPr id="7" name="Straight Connector 6">
            <a:extLst>
              <a:ext uri="{599B90E4-3A92-4293-8E05-70A87D48E47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7A5FAC-4074-49F9-831D-75DEC539B470}"/>
              </a:ext>
            </a:extLst>
          </p:cNvPr>
          <p:cNvCxnSpPr/>
          <p:nvPr/>
        </p:nvCxnSpPr>
        <p:spPr>
          <a:xfrm>
            <a:off x="8649729" y="1171081"/>
            <a:ext cx="0" cy="5247561"/>
          </a:xfrm>
          <a:prstGeom prst="line">
            <a:avLst/>
          </a:prstGeom>
          <a:ln w="38100">
            <a:solidFill>
              <a:srgbClr val="C00000"/>
            </a:solidFill>
          </a:ln>
        </p:spPr>
        <p:style>
          <a:lnRef idx="3">
            <a:schemeClr val="dk1"/>
          </a:lnRef>
          <a:fillRef idx="0">
            <a:schemeClr val="dk1"/>
          </a:fillRef>
          <a:effectRef idx="0">
            <a:schemeClr val="accent1"/>
          </a:effectRef>
          <a:fontRef idx="minor">
            <a:schemeClr val="tx1"/>
          </a:fontRef>
        </p:style>
      </p:cxnSp>
      <p:sp>
        <p:nvSpPr>
          <p:cNvPr id="8" name="TextBox 12">
            <a:extLst>
              <a:ext uri="{3C612C79-2F7B-478B-AD88-EA846DE0F0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8E6A479-188F-4CD5-830B-581BD93170EE}"/>
              </a:ext>
            </a:extLst>
          </p:cNvPr>
          <p:cNvSpPr txBox="1"/>
          <p:nvPr/>
        </p:nvSpPr>
        <p:spPr>
          <a:xfrm>
            <a:off x="8322276" y="827183"/>
            <a:ext cx="1167712" cy="369332"/>
          </a:xfrm>
          <a:prstGeom prst="rect">
            <a:avLst/>
          </a:prstGeom>
          <a:noFill/>
        </p:spPr>
        <p:txBody>
          <a:bodyPr wrap="square" rtlCol="0">
            <a:spAutoFit/>
          </a:bodyPr>
          <a:lstStyle/>
          <a:p>
            <a:r>
              <a:rPr lang="en-US" dirty="0">
                <a:solidFill>
                  <a:srgbClr val="C00000"/>
                </a:solidFill>
              </a:rPr>
              <a:t>Here</a:t>
            </a:r>
          </a:p>
        </p:txBody>
      </p:sp>
    </p:spTree>
    <p:extLst>
      <p:ext uri="{3CC93CBD-E55E-423A-8281-18918DE1B1F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39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p:tgtEl>
                                          <p:spTgt spid="6"/>
                                        </p:tgtEl>
                                        <p:attrNameLst>
                                          <p:attrName>ppt_x</p:attrName>
                                        </p:attrNameLst>
                                      </p:cBhvr>
                                      <p:tavLst>
                                        <p:tav tm="0">
                                          <p:val>
                                            <p:strVal val="#ppt_x"/>
                                          </p:val>
                                        </p:tav>
                                        <p:tav tm="100000">
                                          <p:val>
                                            <p:strVal val="#ppt_x"/>
                                          </p:val>
                                        </p:tav>
                                      </p:tavLst>
                                    </p:anim>
                                    <p:anim calcmode="lin" valueType="num">
                                      <p:cBhvr>
                                        <p:cTn id="29" dur="1000"/>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p:tgtEl>
                                          <p:spTgt spid="7"/>
                                        </p:tgtEl>
                                        <p:attrNameLst>
                                          <p:attrName>ppt_x</p:attrName>
                                        </p:attrNameLst>
                                      </p:cBhvr>
                                      <p:tavLst>
                                        <p:tav tm="0">
                                          <p:val>
                                            <p:strVal val="#ppt_x"/>
                                          </p:val>
                                        </p:tav>
                                        <p:tav tm="100000">
                                          <p:val>
                                            <p:strVal val="#ppt_x"/>
                                          </p:val>
                                        </p:tav>
                                      </p:tavLst>
                                    </p:anim>
                                    <p:anim calcmode="lin" valueType="num">
                                      <p:cBhvr>
                                        <p:cTn id="34" dur="1000"/>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p:tgtEl>
                                          <p:spTgt spid="7"/>
                                        </p:tgtEl>
                                        <p:attrNameLst>
                                          <p:attrName>ppt_x</p:attrName>
                                        </p:attrNameLst>
                                      </p:cBhvr>
                                      <p:tavLst>
                                        <p:tav tm="0">
                                          <p:val>
                                            <p:strVal val="#ppt_x"/>
                                          </p:val>
                                        </p:tav>
                                        <p:tav tm="100000">
                                          <p:val>
                                            <p:strVal val="#ppt_x"/>
                                          </p:val>
                                        </p:tav>
                                      </p:tavLst>
                                    </p:anim>
                                    <p:anim calcmode="lin" valueType="num">
                                      <p:cBhvr>
                                        <p:cTn id="39" dur="1000"/>
                                        <p:tgtEl>
                                          <p:spTgt spid="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p:tgtEl>
                                          <p:spTgt spid="8"/>
                                        </p:tgtEl>
                                        <p:attrNameLst>
                                          <p:attrName>ppt_x</p:attrName>
                                        </p:attrNameLst>
                                      </p:cBhvr>
                                      <p:tavLst>
                                        <p:tav tm="0">
                                          <p:val>
                                            <p:strVal val="#ppt_x"/>
                                          </p:val>
                                        </p:tav>
                                        <p:tav tm="100000">
                                          <p:val>
                                            <p:strVal val="#ppt_x"/>
                                          </p:val>
                                        </p:tav>
                                      </p:tavLst>
                                    </p:anim>
                                    <p:anim calcmode="lin" valueType="num">
                                      <p:cBhvr>
                                        <p:cTn id="44" dur="1000"/>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7" grpId="0" animBg="1"/>
      <p:bldP spid="7" grpId="1"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7">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2" name="Rectangle 7">
            <a:extLst>
              <a:ext uri="{921A114C-019E-41C0-87F9-05FCADA3AF2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8338E74-19AC-491E-AD7B-34198BC157F6}"/>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sp>
        <p:nvSpPr>
          <p:cNvPr id="3" name="Title 1">
            <a:extLst>
              <a:ext uri="{C7D6571C-9995-4AA7-9931-3A76E7F94A2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7AB13E0-B4F4-4446-9900-17282E910D4E}"/>
              </a:ext>
            </a:extLst>
          </p:cNvPr>
          <p:cNvSpPr>
            <a:spLocks noGrp="1"/>
          </p:cNvSpPr>
          <p:nvPr>
            <p:ph type="title"/>
          </p:nvPr>
        </p:nvSpPr>
        <p:spPr>
          <a:xfrm>
            <a:off x="548423" y="637009"/>
            <a:ext cx="9627452" cy="913785"/>
          </a:xfrm>
        </p:spPr>
        <p:txBody>
          <a:bodyPr rtlCol="0" anchor="t">
            <a:noAutofit/>
          </a:bodyPr>
          <a:lstStyle/>
          <a:p>
            <a:r>
              <a:rPr lang="en-US" sz="3200" dirty="0">
                <a:solidFill>
                  <a:schemeClr val="bg1"/>
                </a:solidFill>
              </a:rPr>
              <a:t>IT20601638 |</a:t>
            </a:r>
            <a:r>
              <a:rPr lang="en-US" sz="3200" spc="5" dirty="0" err="1">
                <a:solidFill>
                  <a:schemeClr val="bg1"/>
                </a:solidFill>
              </a:rPr>
              <a:t>Parthika</a:t>
            </a:r>
            <a:r>
              <a:rPr lang="en-US" sz="3200" spc="5" dirty="0">
                <a:solidFill>
                  <a:schemeClr val="bg1"/>
                </a:solidFill>
              </a:rPr>
              <a:t>.</a:t>
            </a:r>
            <a:r>
              <a:rPr lang="en-US" sz="3200" spc="-125" dirty="0">
                <a:solidFill>
                  <a:schemeClr val="bg1"/>
                </a:solidFill>
              </a:rPr>
              <a:t> </a:t>
            </a:r>
            <a:r>
              <a:rPr lang="en-US" sz="3200" spc="5" dirty="0">
                <a:solidFill>
                  <a:schemeClr val="bg1"/>
                </a:solidFill>
              </a:rPr>
              <a:t>K</a:t>
            </a:r>
            <a:br>
              <a:rPr lang="en-US" sz="3200" spc="5" dirty="0">
                <a:solidFill>
                  <a:schemeClr val="bg1"/>
                </a:solidFill>
              </a:rPr>
            </a:br>
            <a:br>
              <a:rPr lang="en-US" sz="3200" dirty="0">
                <a:solidFill>
                  <a:schemeClr val="bg1"/>
                </a:solidFill>
                <a:latin typeface="Arial "/>
              </a:rPr>
            </a:br>
            <a:endParaRPr lang="en-US" sz="3200" dirty="0">
              <a:solidFill>
                <a:schemeClr val="bg1"/>
              </a:solidFill>
              <a:latin typeface="Arial "/>
            </a:endParaRPr>
          </a:p>
        </p:txBody>
      </p:sp>
      <p:pic>
        <p:nvPicPr>
          <p:cNvPr id="4" name="object 5">
            <a:extLst>
              <a:ext uri="{85240CAD-3717-489C-8372-6071E75E397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82664D-33A0-4C6F-A735-9A8B4795C981}"/>
              </a:ext>
            </a:extLst>
          </p:cNvPr>
          <p:cNvPicPr/>
          <p:nvPr/>
        </p:nvPicPr>
        <p:blipFill>
          <a:blip r:embed="rId2"/>
          <a:srcRect l="3015" t="1839" r="3848" b="3846"/>
          <a:stretch>
            <a:fillRect/>
          </a:stretch>
        </p:blipFill>
        <p:spPr>
          <a:xfrm>
            <a:off x="10175875" y="177799"/>
            <a:ext cx="1765300" cy="1790701"/>
          </a:xfrm>
          <a:prstGeom prst="ellipse">
            <a:avLst/>
          </a:prstGeom>
          <a:noFill/>
          <a:ln w="76200">
            <a:solidFill>
              <a:schemeClr val="accent1"/>
            </a:solidFill>
          </a:ln>
        </p:spPr>
      </p:pic>
      <p:sp>
        <p:nvSpPr>
          <p:cNvPr id="5" name="TextBox 9">
            <a:extLst>
              <a:ext uri="{5C7F5DB3-3FA6-448D-B6D9-A70BF7AE7E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9802A3-CDE3-48B7-881D-133955C3A9D1}"/>
              </a:ext>
            </a:extLst>
          </p:cNvPr>
          <p:cNvSpPr txBox="1"/>
          <p:nvPr/>
        </p:nvSpPr>
        <p:spPr>
          <a:xfrm>
            <a:off x="306498" y="4809991"/>
            <a:ext cx="11579001" cy="954107"/>
          </a:xfrm>
          <a:prstGeom prst="rect">
            <a:avLst/>
          </a:prstGeom>
          <a:noFill/>
        </p:spPr>
        <p:txBody>
          <a:bodyPr wrap="square" rtlCol="0">
            <a:spAutoFit/>
          </a:bodyPr>
          <a:lstStyle/>
          <a:p>
            <a:pPr lvl="0" algn="ctr"/>
            <a:r>
              <a:rPr lang="en-US" sz="2800" b="1" dirty="0">
                <a:solidFill>
                  <a:schemeClr val="bg1"/>
                </a:solidFill>
                <a:latin typeface="+mj-lt"/>
              </a:rPr>
              <a:t>Develop a machine learning-based Intrusion Detection System (IDS) to detect and mitigate Flow Table Overflow attacks</a:t>
            </a:r>
          </a:p>
        </p:txBody>
      </p:sp>
      <p:sp>
        <p:nvSpPr>
          <p:cNvPr id="6" name="TextBox 3">
            <a:extLst>
              <a:ext uri="{19EB2FBA-D847-4BB3-A435-C55C2FAC069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381DA1-7639-4D63-A5BE-3626AB265CAF}"/>
              </a:ext>
            </a:extLst>
          </p:cNvPr>
          <p:cNvSpPr txBox="1"/>
          <p:nvPr/>
        </p:nvSpPr>
        <p:spPr>
          <a:xfrm>
            <a:off x="306498" y="2761987"/>
            <a:ext cx="11579001" cy="954107"/>
          </a:xfrm>
          <a:prstGeom prst="rect">
            <a:avLst/>
          </a:prstGeom>
          <a:noFill/>
        </p:spPr>
        <p:txBody>
          <a:bodyPr wrap="square" rtlCol="0">
            <a:spAutoFit/>
          </a:bodyPr>
          <a:lstStyle/>
          <a:p>
            <a:pPr lvl="0" algn="ctr"/>
            <a:r>
              <a:rPr lang="en-US" sz="2800" b="1" spc="-5" dirty="0" err="1">
                <a:solidFill>
                  <a:schemeClr val="bg1"/>
                </a:solidFill>
                <a:latin typeface="+mj-lt"/>
              </a:rPr>
              <a:t>BSc</a:t>
            </a:r>
            <a:r>
              <a:rPr lang="en-US" sz="2800" b="1" spc="-10" dirty="0">
                <a:solidFill>
                  <a:schemeClr val="bg1"/>
                </a:solidFill>
                <a:latin typeface="+mj-lt"/>
              </a:rPr>
              <a:t> </a:t>
            </a:r>
            <a:r>
              <a:rPr lang="en-US" sz="2800" b="1" spc="-5" dirty="0">
                <a:solidFill>
                  <a:schemeClr val="bg1"/>
                </a:solidFill>
                <a:latin typeface="+mj-lt"/>
              </a:rPr>
              <a:t>(Hons)</a:t>
            </a:r>
            <a:r>
              <a:rPr lang="en-US" sz="2800" b="1" spc="20" dirty="0">
                <a:solidFill>
                  <a:schemeClr val="bg1"/>
                </a:solidFill>
                <a:latin typeface="+mj-lt"/>
              </a:rPr>
              <a:t> </a:t>
            </a:r>
            <a:r>
              <a:rPr lang="en-US" sz="2800" b="1" dirty="0">
                <a:solidFill>
                  <a:schemeClr val="bg1"/>
                </a:solidFill>
                <a:latin typeface="+mj-lt"/>
              </a:rPr>
              <a:t>Degree</a:t>
            </a:r>
            <a:r>
              <a:rPr lang="en-US" sz="2800" b="1" spc="-15" dirty="0">
                <a:solidFill>
                  <a:schemeClr val="bg1"/>
                </a:solidFill>
                <a:latin typeface="+mj-lt"/>
              </a:rPr>
              <a:t> </a:t>
            </a:r>
            <a:r>
              <a:rPr lang="en-US" sz="2800" b="1" dirty="0">
                <a:solidFill>
                  <a:schemeClr val="bg1"/>
                </a:solidFill>
                <a:latin typeface="+mj-lt"/>
              </a:rPr>
              <a:t>in</a:t>
            </a:r>
            <a:r>
              <a:rPr lang="en-US" sz="2800" b="1" spc="-15" dirty="0">
                <a:solidFill>
                  <a:schemeClr val="bg1"/>
                </a:solidFill>
                <a:latin typeface="+mj-lt"/>
              </a:rPr>
              <a:t> </a:t>
            </a:r>
            <a:r>
              <a:rPr lang="en-US" sz="2800" b="1" dirty="0">
                <a:solidFill>
                  <a:schemeClr val="bg1"/>
                </a:solidFill>
                <a:latin typeface="+mj-lt"/>
              </a:rPr>
              <a:t>Information</a:t>
            </a:r>
            <a:r>
              <a:rPr lang="en-US" sz="2800" b="1" spc="-30" dirty="0">
                <a:solidFill>
                  <a:schemeClr val="bg1"/>
                </a:solidFill>
                <a:latin typeface="+mj-lt"/>
              </a:rPr>
              <a:t> </a:t>
            </a:r>
            <a:r>
              <a:rPr lang="en-US" sz="2800" b="1" spc="-20" dirty="0">
                <a:solidFill>
                  <a:schemeClr val="bg1"/>
                </a:solidFill>
                <a:latin typeface="+mj-lt"/>
              </a:rPr>
              <a:t>Technology</a:t>
            </a:r>
            <a:r>
              <a:rPr lang="en-US" sz="2800" b="1" spc="-45" dirty="0">
                <a:solidFill>
                  <a:schemeClr val="bg1"/>
                </a:solidFill>
                <a:latin typeface="+mj-lt"/>
              </a:rPr>
              <a:t> </a:t>
            </a:r>
            <a:r>
              <a:rPr lang="en-US" sz="2800" b="1" dirty="0">
                <a:solidFill>
                  <a:schemeClr val="bg1"/>
                </a:solidFill>
                <a:latin typeface="+mj-lt"/>
              </a:rPr>
              <a:t>Specialized</a:t>
            </a:r>
            <a:r>
              <a:rPr lang="en-US" sz="2800" b="1" spc="-70" dirty="0">
                <a:solidFill>
                  <a:schemeClr val="bg1"/>
                </a:solidFill>
                <a:latin typeface="+mj-lt"/>
              </a:rPr>
              <a:t> </a:t>
            </a:r>
            <a:r>
              <a:rPr lang="en-US" sz="2800" b="1" dirty="0">
                <a:solidFill>
                  <a:schemeClr val="bg1"/>
                </a:solidFill>
                <a:latin typeface="+mj-lt"/>
              </a:rPr>
              <a:t>in</a:t>
            </a:r>
            <a:r>
              <a:rPr lang="en-US" sz="2800" b="1" spc="-15" dirty="0">
                <a:solidFill>
                  <a:schemeClr val="bg1"/>
                </a:solidFill>
                <a:latin typeface="+mj-lt"/>
              </a:rPr>
              <a:t> Cyber </a:t>
            </a:r>
            <a:r>
              <a:rPr lang="en-US" sz="2800" b="1" spc="-655" dirty="0">
                <a:solidFill>
                  <a:schemeClr val="bg1"/>
                </a:solidFill>
                <a:latin typeface="+mj-lt"/>
              </a:rPr>
              <a:t> </a:t>
            </a:r>
            <a:r>
              <a:rPr lang="en-US" sz="2800" b="1" dirty="0">
                <a:solidFill>
                  <a:schemeClr val="bg1"/>
                </a:solidFill>
                <a:latin typeface="+mj-lt"/>
              </a:rPr>
              <a:t>Security</a:t>
            </a:r>
            <a:br>
              <a:rPr lang="en-US" sz="2800" dirty="0">
                <a:latin typeface="+mj-lt"/>
              </a:rPr>
            </a:br>
            <a:endParaRPr lang="en-US" sz="2800" dirty="0">
              <a:latin typeface="+mj-lt"/>
            </a:endParaRPr>
          </a:p>
        </p:txBody>
      </p:sp>
    </p:spTree>
    <p:extLst>
      <p:ext uri="{6F690F58-50F3-43E3-AB1F-6444BE6F993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stCondLst>
                                            <p:cond delay="0"/>
                                          </p:stCondLst>
                                        </p:cTn>
                                        <p:tgtEl>
                                          <p:spTgt spid="2"/>
                                        </p:tgtEl>
                                        <p:attrNameLst>
                                          <p:attrName>ppt_x</p:attrName>
                                        </p:attrNameLst>
                                      </p:cBhvr>
                                      <p:tavLst>
                                        <p:tav tm="0">
                                          <p:val>
                                            <p:strVal val="0-#ppt_w/2"/>
                                          </p:val>
                                        </p:tav>
                                        <p:tav tm="100000">
                                          <p:val>
                                            <p:strVal val="#ppt_x"/>
                                          </p:val>
                                        </p:tav>
                                      </p:tavLst>
                                    </p:anim>
                                    <p:anim calcmode="lin" valueType="num">
                                      <p:cBhvr additive="base">
                                        <p:cTn id="8" dur="500">
                                          <p:stCondLst>
                                            <p:cond delay="0"/>
                                          </p:stCondLst>
                                        </p:cTn>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stCondLst>
                                            <p:cond delay="0"/>
                                          </p:stCondLst>
                                        </p:cTn>
                                        <p:tgtEl>
                                          <p:spTgt spid="3"/>
                                        </p:tgtEl>
                                        <p:attrNameLst>
                                          <p:attrName>ppt_x</p:attrName>
                                        </p:attrNameLst>
                                      </p:cBhvr>
                                      <p:tavLst>
                                        <p:tav tm="0">
                                          <p:val>
                                            <p:strVal val="0-#ppt_w/2"/>
                                          </p:val>
                                        </p:tav>
                                        <p:tav tm="100000">
                                          <p:val>
                                            <p:strVal val="#ppt_x"/>
                                          </p:val>
                                        </p:tav>
                                      </p:tavLst>
                                    </p:anim>
                                    <p:anim calcmode="lin" valueType="num">
                                      <p:cBhvr additive="base">
                                        <p:cTn id="12" dur="500">
                                          <p:stCondLst>
                                            <p:cond delay="0"/>
                                          </p:stCondLst>
                                        </p:cTn>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stCondLst>
                                            <p:cond delay="0"/>
                                          </p:stCondLst>
                                        </p:cTn>
                                        <p:tgtEl>
                                          <p:spTgt spid="4"/>
                                        </p:tgtEl>
                                        <p:attrNameLst>
                                          <p:attrName>ppt_x</p:attrName>
                                        </p:attrNameLst>
                                      </p:cBhvr>
                                      <p:tavLst>
                                        <p:tav tm="0">
                                          <p:val>
                                            <p:strVal val="0-#ppt_w/2"/>
                                          </p:val>
                                        </p:tav>
                                        <p:tav tm="100000">
                                          <p:val>
                                            <p:strVal val="#ppt_x"/>
                                          </p:val>
                                        </p:tav>
                                      </p:tavLst>
                                    </p:anim>
                                    <p:anim calcmode="lin" valueType="num">
                                      <p:cBhvr additive="base">
                                        <p:cTn id="16" dur="500">
                                          <p:stCondLst>
                                            <p:cond delay="0"/>
                                          </p:stCondLst>
                                        </p:cTn>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stCondLst>
                                            <p:cond delay="0"/>
                                          </p:stCondLst>
                                        </p:cTn>
                                        <p:tgtEl>
                                          <p:spTgt spid="5"/>
                                        </p:tgtEl>
                                        <p:attrNameLst>
                                          <p:attrName>ppt_x</p:attrName>
                                        </p:attrNameLst>
                                      </p:cBhvr>
                                      <p:tavLst>
                                        <p:tav tm="0">
                                          <p:val>
                                            <p:strVal val="0-#ppt_w/2"/>
                                          </p:val>
                                        </p:tav>
                                        <p:tav tm="100000">
                                          <p:val>
                                            <p:strVal val="#ppt_x"/>
                                          </p:val>
                                        </p:tav>
                                      </p:tavLst>
                                    </p:anim>
                                    <p:anim calcmode="lin" valueType="num">
                                      <p:cBhvr additive="base">
                                        <p:cTn id="20" dur="500">
                                          <p:stCondLst>
                                            <p:cond delay="0"/>
                                          </p:stCondLst>
                                        </p:cTn>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24" dur="500">
                                          <p:stCondLst>
                                            <p:cond delay="0"/>
                                          </p:stCondLst>
                                        </p:cTn>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8">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864DCC25-B2DC-42BC-B9F8-9C98C787BD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87C14E-FB3B-44E2-8AED-DDC3E748F7F7}"/>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E368C3FE-D385-4F88-AB71-BEFCDDA29D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19FAFF-8B88-4FBD-90AE-286CFA5838F2}"/>
              </a:ext>
            </a:extLst>
          </p:cNvPr>
          <p:cNvGrpSpPr/>
          <p:nvPr/>
        </p:nvGrpSpPr>
        <p:grpSpPr>
          <a:xfrm>
            <a:off x="973148" y="346509"/>
            <a:ext cx="6380552" cy="1309034"/>
            <a:chOff x="1049651" y="221381"/>
            <a:chExt cx="6380552" cy="1309034"/>
          </a:xfrm>
        </p:grpSpPr>
        <p:sp>
          <p:nvSpPr>
            <p:cNvPr id="4" name="Title 1">
              <a:extLst>
                <a:ext uri="{DE95EB1A-559E-49D6-80E3-AA7E24284AF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03FEF1-3ECE-46C4-BE72-E00E715DE17F}"/>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Research problem</a:t>
              </a:r>
            </a:p>
          </p:txBody>
        </p:sp>
        <p:cxnSp>
          <p:nvCxnSpPr>
            <p:cNvPr id="5" name="Straight Connector 5">
              <a:extLst>
                <a:ext uri="{74891A9D-58F3-41B2-BBB7-10488F4FEB2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0CDFEF-2A3B-46FE-B4C5-F2FAAD593F90}"/>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pic>
        <p:nvPicPr>
          <p:cNvPr id="6" name="Picture 8" descr="A person writing on a notebook with a pen&#10;&#10;AI-generated content may be incorrect.">
            <a:extLst>
              <a:ext uri="{9D143988-253D-4F47-86D2-E96D21BC683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ECFB3A-1F80-460B-B0DF-0D3DDFF2E415}"/>
              </a:ext>
            </a:extLst>
          </p:cNvPr>
          <p:cNvPicPr>
            <a:picLocks noChangeAspect="1"/>
          </p:cNvPicPr>
          <p:nvPr/>
        </p:nvPicPr>
        <p:blipFill>
          <a:blip r:embed="rId2"/>
          <a:stretch>
            <a:fillRect/>
          </a:stretch>
        </p:blipFill>
        <p:spPr>
          <a:xfrm>
            <a:off x="5881036" y="1299411"/>
            <a:ext cx="5775155" cy="4863164"/>
          </a:xfrm>
          <a:prstGeom prst="rect">
            <a:avLst/>
          </a:prstGeom>
          <a:noFill/>
        </p:spPr>
      </p:pic>
      <p:sp>
        <p:nvSpPr>
          <p:cNvPr id="7" name="TextBox 2">
            <a:extLst>
              <a:ext uri="{804EC358-26CD-432A-8D20-72B6D1E782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0DFE68E-35B3-4CC5-A8CB-2D347FECEE20}"/>
              </a:ext>
            </a:extLst>
          </p:cNvPr>
          <p:cNvSpPr txBox="1"/>
          <p:nvPr/>
        </p:nvSpPr>
        <p:spPr>
          <a:xfrm>
            <a:off x="759417" y="2002053"/>
            <a:ext cx="4946566" cy="2677656"/>
          </a:xfrm>
          <a:prstGeom prst="rect">
            <a:avLst/>
          </a:prstGeom>
          <a:noFill/>
        </p:spPr>
        <p:txBody>
          <a:bodyPr wrap="square" rtlCol="0">
            <a:spAutoFit/>
          </a:bodyPr>
          <a:lstStyle/>
          <a:p>
            <a:r>
              <a:rPr lang="en-US" sz="2400" dirty="0">
                <a:solidFill>
                  <a:schemeClr val="accent6">
                    <a:lumMod val="75000"/>
                  </a:schemeClr>
                </a:solidFill>
                <a:latin typeface="+mj-lt"/>
              </a:rPr>
              <a:t>Traditional IDS struggle to detect and mitigate Flow Table Overflow (</a:t>
            </a:r>
            <a:r>
              <a:rPr lang="en-US" sz="2400" dirty="0" err="1">
                <a:solidFill>
                  <a:schemeClr val="accent6">
                    <a:lumMod val="75000"/>
                  </a:schemeClr>
                </a:solidFill>
                <a:latin typeface="+mj-lt"/>
              </a:rPr>
              <a:t>FTO</a:t>
            </a:r>
            <a:r>
              <a:rPr lang="en-US" sz="2400" dirty="0">
                <a:solidFill>
                  <a:schemeClr val="accent6">
                    <a:lumMod val="75000"/>
                  </a:schemeClr>
                </a:solidFill>
                <a:latin typeface="+mj-lt"/>
              </a:rPr>
              <a:t>) attacks in </a:t>
            </a:r>
            <a:r>
              <a:rPr lang="en-US" sz="2400" dirty="0" err="1">
                <a:solidFill>
                  <a:schemeClr val="accent6">
                    <a:lumMod val="75000"/>
                  </a:schemeClr>
                </a:solidFill>
                <a:latin typeface="+mj-lt"/>
              </a:rPr>
              <a:t>SDN</a:t>
            </a:r>
            <a:r>
              <a:rPr lang="en-US" sz="2400" dirty="0">
                <a:solidFill>
                  <a:schemeClr val="accent6">
                    <a:lumMod val="75000"/>
                  </a:schemeClr>
                </a:solidFill>
                <a:latin typeface="+mj-lt"/>
              </a:rPr>
              <a:t> due to their static nature, inability to handle large traffic volumes, and lack of integration with </a:t>
            </a:r>
            <a:r>
              <a:rPr lang="en-US" sz="2400" dirty="0" err="1">
                <a:solidFill>
                  <a:schemeClr val="accent6">
                    <a:lumMod val="75000"/>
                  </a:schemeClr>
                </a:solidFill>
                <a:latin typeface="+mj-lt"/>
              </a:rPr>
              <a:t>SDN</a:t>
            </a:r>
            <a:r>
              <a:rPr lang="en-US" sz="2400" dirty="0">
                <a:solidFill>
                  <a:schemeClr val="accent6">
                    <a:lumMod val="75000"/>
                  </a:schemeClr>
                </a:solidFill>
                <a:latin typeface="+mj-lt"/>
              </a:rPr>
              <a:t> controllers, leading to ineffective real-time security management.</a:t>
            </a:r>
          </a:p>
        </p:txBody>
      </p:sp>
      <p:sp>
        <p:nvSpPr>
          <p:cNvPr id="8" name="TextBox 9">
            <a:extLst>
              <a:ext uri="{15EEE88E-EC8F-4A0E-B8AC-EA611B0A1E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F89EAF6-7A5D-4FA9-99E1-467636AEA453}"/>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IT20601638 |</a:t>
            </a:r>
            <a:r>
              <a:rPr lang="en-US" sz="1800" spc="5" dirty="0" err="1">
                <a:solidFill>
                  <a:schemeClr val="accent1">
                    <a:lumMod val="50000"/>
                  </a:schemeClr>
                </a:solidFill>
              </a:rPr>
              <a:t>Parthika.</a:t>
            </a:r>
            <a:r>
              <a:rPr lang="en-US" sz="1800" spc="5" dirty="0">
                <a:solidFill>
                  <a:schemeClr val="accent1">
                    <a:lumMod val="50000"/>
                  </a:schemeClr>
                </a:solidFill>
              </a:rPr>
              <a:t>K</a:t>
            </a:r>
          </a:p>
        </p:txBody>
      </p:sp>
    </p:spTree>
    <p:extLst>
      <p:ext uri="{3BA7738A-5DC9-49C4-B5E8-8C46BA1BBB9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p:tgtEl>
                                          <p:spTgt spid="7"/>
                                        </p:tgtEl>
                                        <p:attrNameLst>
                                          <p:attrName>ppt_x</p:attrName>
                                        </p:attrNameLst>
                                      </p:cBhvr>
                                      <p:tavLst>
                                        <p:tav tm="0">
                                          <p:val>
                                            <p:strVal val="#ppt_x"/>
                                          </p:val>
                                        </p:tav>
                                        <p:tav tm="100000">
                                          <p:val>
                                            <p:strVal val="#ppt_x"/>
                                          </p:val>
                                        </p:tav>
                                      </p:tavLst>
                                    </p:anim>
                                    <p:anim calcmode="lin" valueType="num">
                                      <p:cBhvr>
                                        <p:cTn id="29" dur="1000"/>
                                        <p:tgtEl>
                                          <p:spTgt spid="7"/>
                                        </p:tgtEl>
                                        <p:attrNameLst>
                                          <p:attrName>ppt_y</p:attrName>
                                        </p:attrNameLst>
                                      </p:cBhvr>
                                      <p:tavLst>
                                        <p:tav tm="0">
                                          <p:val>
                                            <p:strVal val="#ppt_y-.1"/>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stCondLst>
                                            <p:cond delay="0"/>
                                          </p:stCondLst>
                                        </p:cTn>
                                        <p:tgtEl>
                                          <p:spTgt spid="6"/>
                                        </p:tgtEl>
                                        <p:attrNameLst>
                                          <p:attrName>ppt_x</p:attrName>
                                        </p:attrNameLst>
                                      </p:cBhvr>
                                      <p:tavLst>
                                        <p:tav tm="0">
                                          <p:val>
                                            <p:strVal val="0-#ppt_w/2"/>
                                          </p:val>
                                        </p:tav>
                                        <p:tav tm="100000">
                                          <p:val>
                                            <p:strVal val="#ppt_x"/>
                                          </p:val>
                                        </p:tav>
                                      </p:tavLst>
                                    </p:anim>
                                    <p:anim calcmode="lin" valueType="num">
                                      <p:cBhvr additive="base">
                                        <p:cTn id="33" dur="500">
                                          <p:stCondLst>
                                            <p:cond delay="0"/>
                                          </p:stCondLst>
                                        </p:cTn>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9">
    <p:bg>
      <p:bgPr>
        <a:solidFill>
          <a:schemeClr val="bg1"/>
        </a:solidFill>
        <a:effectLst/>
      </p:bgPr>
    </p:bg>
    <p:spTree>
      <p:nvGrpSpPr>
        <p:cNvPr id="1" name=""/>
        <p:cNvGrpSpPr/>
        <p:nvPr/>
      </p:nvGrpSpPr>
      <p:grpSpPr>
        <a:xfrm>
          <a:off x="0" y="0"/>
          <a:ext cx="0" cy="0"/>
          <a:chOff x="0" y="0"/>
          <a:chExt cx="0" cy="0"/>
        </a:xfrm>
      </p:grpSpPr>
      <p:sp useBgFill="1">
        <p:nvSpPr>
          <p:cNvPr id="2" name="Rectangle 7">
            <a:extLst>
              <a:ext uri="{7DC27696-DA34-4138-B02D-C97D1E1A451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A9714BE-3616-4E84-B12C-E3F4375126ED}"/>
              </a:ext>
            </a:extLst>
          </p:cNvPr>
          <p:cNvSpPr>
            <a:spLocks noGrp="1" noRot="1" noChangeAspect="1" noMove="1" noResize="1" noAdjustHandles="1" noChangeArrowheads="1" noChangeShapeType="1"/>
          </p:cNvSpPr>
          <p:nvPr/>
        </p:nvSpPr>
        <p:spPr>
          <a:xfrm>
            <a:off x="0" y="0"/>
            <a:ext cx="12192000" cy="685799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None/>
            </a:pPr>
            <a:endParaRPr lang="en-US" sz="1800" b="0" i="0" u="none" strike="noStrike" cap="none" spc="0" baseline="0" dirty="0">
              <a:ln>
                <a:noFill/>
              </a:ln>
              <a:solidFill>
                <a:srgbClr val="FFFFFF"/>
              </a:solidFill>
              <a:latin typeface="Bierstadt"/>
            </a:endParaRPr>
          </a:p>
        </p:txBody>
      </p:sp>
      <p:grpSp>
        <p:nvGrpSpPr>
          <p:cNvPr id="3" name="Group 3">
            <a:extLst>
              <a:ext uri="{D67D0510-A4E4-4332-9A1B-6D5E1E85178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B7AC91-E044-41F4-B3CF-42C1747C6BBF}"/>
              </a:ext>
            </a:extLst>
          </p:cNvPr>
          <p:cNvGrpSpPr/>
          <p:nvPr/>
        </p:nvGrpSpPr>
        <p:grpSpPr>
          <a:xfrm>
            <a:off x="973148" y="346509"/>
            <a:ext cx="6380552" cy="1309034"/>
            <a:chOff x="1049651" y="221381"/>
            <a:chExt cx="6380552" cy="1309034"/>
          </a:xfrm>
        </p:grpSpPr>
        <p:sp>
          <p:nvSpPr>
            <p:cNvPr id="4" name="Title 1">
              <a:extLst>
                <a:ext uri="{BB464D7A-9E91-4A35-9EAF-1ECF91CA2CC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0B74EF6-F530-453A-B183-94684C2B31F5}"/>
                </a:ext>
              </a:extLst>
            </p:cNvPr>
            <p:cNvSpPr txBox="1"/>
            <p:nvPr/>
          </p:nvSpPr>
          <p:spPr>
            <a:xfrm>
              <a:off x="1049651" y="221381"/>
              <a:ext cx="6380552" cy="1309034"/>
            </a:xfrm>
            <a:prstGeom prst="rect">
              <a:avLst/>
            </a:prstGeom>
          </p:spPr>
          <p:txBody>
            <a:bodyPr vert="horz" lIns="91440" tIns="45720" rIns="91440" bIns="45720" rtlCol="0" anchor="t">
              <a:noAutofit/>
            </a:bodyPr>
            <a:lstStyle>
              <a:lvl1pPr lvl="0" algn="l" rtl="0">
                <a:lnSpc>
                  <a:spcPct val="100000"/>
                </a:lnSpc>
                <a:spcBef>
                  <a:spcPct val="0"/>
                </a:spcBef>
                <a:buNone/>
                <a:defRPr lang="en-US" sz="4000" cap="all" spc="30" baseline="0" dirty="0">
                  <a:solidFill>
                    <a:schemeClr val="tx1"/>
                  </a:solidFill>
                  <a:latin typeface="+mj-lt"/>
                </a:defRPr>
              </a:lvl1pPr>
            </a:lstStyle>
            <a:p>
              <a:r>
                <a:rPr lang="en-US" sz="4800" b="1" dirty="0">
                  <a:solidFill>
                    <a:schemeClr val="accent1">
                      <a:lumMod val="75000"/>
                    </a:schemeClr>
                  </a:solidFill>
                  <a:latin typeface="+mj-lt"/>
                </a:rPr>
                <a:t>Objectives</a:t>
              </a:r>
            </a:p>
          </p:txBody>
        </p:sp>
        <p:cxnSp>
          <p:nvCxnSpPr>
            <p:cNvPr id="5" name="Straight Connector 5">
              <a:extLst>
                <a:ext uri="{AC104C35-D6A6-466D-AB48-FAFCC7A7A97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543487-0391-4D7D-933B-37F611F07B9D}"/>
                </a:ext>
              </a:extLst>
            </p:cNvPr>
            <p:cNvCxnSpPr/>
            <p:nvPr/>
          </p:nvCxnSpPr>
          <p:spPr>
            <a:xfrm>
              <a:off x="1198605" y="1000897"/>
              <a:ext cx="1488990" cy="0"/>
            </a:xfrm>
            <a:prstGeom prst="line">
              <a:avLst/>
            </a:prstGeom>
          </p:spPr>
          <p:style>
            <a:lnRef idx="3">
              <a:schemeClr val="accent1"/>
            </a:lnRef>
            <a:fillRef idx="0">
              <a:schemeClr val="accent1"/>
            </a:fillRef>
            <a:effectRef idx="0">
              <a:schemeClr val="accent1"/>
            </a:effectRef>
            <a:fontRef idx="minor">
              <a:schemeClr val="tx1"/>
            </a:fontRef>
          </p:style>
        </p:cxnSp>
      </p:grpSp>
      <p:grpSp>
        <p:nvGrpSpPr>
          <p:cNvPr id="6" name="smartArt">
            <a:extLst>
              <a:ext uri="{2105CE3F-2010-43B3-A94D-B437C0F494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ADEAD3C-D0BA-4C8F-83E6-DAD2A1CE5E14}"/>
              </a:ext>
            </a:extLst>
          </p:cNvPr>
          <p:cNvGrpSpPr/>
          <p:nvPr/>
        </p:nvGrpSpPr>
        <p:grpSpPr>
          <a:xfrm>
            <a:off x="880888" y="1828800"/>
            <a:ext cx="10502617" cy="3294089"/>
            <a:chOff x="0" y="0"/>
            <a:chExt cx="10502617" cy="3294089"/>
          </a:xfrm>
        </p:grpSpPr>
        <p:sp>
          <p:nvSpPr>
            <p:cNvPr id="7" name="Oval 6">
              <a:extLst>
                <a:ext uri="{013950E2-4145-4E89-ACB1-D9AF04789F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B8C025-EBE3-4DB9-8863-FE133660BCF0}"/>
                </a:ext>
              </a:extLst>
            </p:cNvPr>
            <p:cNvSpPr/>
            <p:nvPr/>
          </p:nvSpPr>
          <p:spPr>
            <a:xfrm>
              <a:off x="1282" y="397038"/>
              <a:ext cx="2500012" cy="2500012"/>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8" name="Rectangle 7">
              <a:extLst>
                <a:ext uri="{FA336AAA-6836-4C20-848B-4429D934E7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30C811-E2AB-4177-932A-708C7E47A082}"/>
                </a:ext>
              </a:extLst>
            </p:cNvPr>
            <p:cNvSpPr/>
            <p:nvPr/>
          </p:nvSpPr>
          <p:spPr>
            <a:xfrm>
              <a:off x="367400" y="763156"/>
              <a:ext cx="1767776" cy="1767776"/>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37583" tIns="15240" rIns="137583" bIns="15240" numCol="1" spcCol="0" rtlCol="0" anchor="ctr">
              <a:noAutofit/>
            </a:bodyPr>
            <a:lstStyle/>
            <a:p>
              <a:pPr marL="0" lvl="0" indent="0" algn="ctr">
                <a:lnSpc>
                  <a:spcPct val="90000"/>
                </a:lnSpc>
                <a:spcBef>
                  <a:spcPct val="0"/>
                </a:spcBef>
                <a:spcAft>
                  <a:spcPct val="35000"/>
                </a:spcAft>
                <a:buNone/>
              </a:pPr>
              <a:r>
                <a:rPr lang="en-US" sz="1200" dirty="0"/>
                <a:t>Develop and integrate a Machine Learning-based Intrusion Detection Engine with a Software-Defined Networking (</a:t>
              </a:r>
              <a:r>
                <a:rPr lang="en-US" sz="1200" dirty="0" err="1"/>
                <a:t>SDN</a:t>
              </a:r>
              <a:r>
                <a:rPr lang="en-US" sz="1200" dirty="0"/>
                <a:t>) controller</a:t>
              </a:r>
            </a:p>
          </p:txBody>
        </p:sp>
        <p:sp>
          <p:nvSpPr>
            <p:cNvPr id="9" name="Oval 8">
              <a:extLst>
                <a:ext uri="{AD843346-7B9C-4F57-83CA-9C4ED4A536B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2E9E07-F82D-420C-A309-643C569BBF03}"/>
                </a:ext>
              </a:extLst>
            </p:cNvPr>
            <p:cNvSpPr/>
            <p:nvPr/>
          </p:nvSpPr>
          <p:spPr>
            <a:xfrm>
              <a:off x="2001292" y="397038"/>
              <a:ext cx="2500012" cy="2500012"/>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0" name="Rectangle 9">
              <a:extLst>
                <a:ext uri="{AC178F1D-FC51-4C0F-88E1-42A1F887EC6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FCB723B-8DB2-4A46-BDD4-959DA77FC92C}"/>
                </a:ext>
              </a:extLst>
            </p:cNvPr>
            <p:cNvSpPr/>
            <p:nvPr/>
          </p:nvSpPr>
          <p:spPr>
            <a:xfrm>
              <a:off x="2367409" y="763156"/>
              <a:ext cx="1767776" cy="1767776"/>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37583" tIns="15240" rIns="137583" bIns="15240" numCol="1" spcCol="0" rtlCol="0" anchor="ctr">
              <a:noAutofit/>
            </a:bodyPr>
            <a:lstStyle/>
            <a:p>
              <a:pPr marL="0" lvl="0" indent="0" algn="ctr">
                <a:lnSpc>
                  <a:spcPct val="90000"/>
                </a:lnSpc>
                <a:spcBef>
                  <a:spcPct val="0"/>
                </a:spcBef>
                <a:spcAft>
                  <a:spcPct val="35000"/>
                </a:spcAft>
                <a:buNone/>
              </a:pPr>
              <a:r>
                <a:rPr lang="en-US" sz="1200" dirty="0"/>
                <a:t>Enabling real-time detection and mitigation of Flow table overflow (</a:t>
              </a:r>
              <a:r>
                <a:rPr lang="en-US" sz="1200" dirty="0" err="1"/>
                <a:t>FTO</a:t>
              </a:r>
              <a:r>
                <a:rPr lang="en-US" sz="1200" dirty="0"/>
                <a:t>) attacks in dynamic network environments</a:t>
              </a:r>
            </a:p>
          </p:txBody>
        </p:sp>
        <p:sp>
          <p:nvSpPr>
            <p:cNvPr id="11" name="Oval 10">
              <a:extLst>
                <a:ext uri="{1A36B1F4-7CB3-4DBE-8F9D-37240E2D09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51B42AC-BD64-414B-B1F9-539FDBE6C5E1}"/>
                </a:ext>
              </a:extLst>
            </p:cNvPr>
            <p:cNvSpPr/>
            <p:nvPr/>
          </p:nvSpPr>
          <p:spPr>
            <a:xfrm>
              <a:off x="4001301" y="397038"/>
              <a:ext cx="2500012" cy="2500012"/>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2" name="Rectangle 11">
              <a:extLst>
                <a:ext uri="{82F40724-1CAC-4884-8D34-505A506839A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1467E18-8676-4FD2-89DE-774BEFD355BE}"/>
                </a:ext>
              </a:extLst>
            </p:cNvPr>
            <p:cNvSpPr/>
            <p:nvPr/>
          </p:nvSpPr>
          <p:spPr>
            <a:xfrm>
              <a:off x="4367420" y="763156"/>
              <a:ext cx="1767776" cy="1767776"/>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37583" tIns="15240" rIns="137583" bIns="15240" numCol="1" spcCol="0" rtlCol="0" anchor="ctr">
              <a:noAutofit/>
            </a:bodyPr>
            <a:lstStyle/>
            <a:p>
              <a:pPr marL="0" lvl="0" indent="0" algn="ctr">
                <a:lnSpc>
                  <a:spcPct val="90000"/>
                </a:lnSpc>
                <a:spcBef>
                  <a:spcPct val="0"/>
                </a:spcBef>
                <a:spcAft>
                  <a:spcPct val="35000"/>
                </a:spcAft>
                <a:buNone/>
              </a:pPr>
              <a:r>
                <a:rPr lang="en-US" sz="1200" dirty="0"/>
                <a:t>Capture and analyze network traffic </a:t>
              </a:r>
            </a:p>
          </p:txBody>
        </p:sp>
        <p:sp>
          <p:nvSpPr>
            <p:cNvPr id="13" name="Oval 12">
              <a:extLst>
                <a:ext uri="{11AFE1FD-AE1D-433A-A5BA-D601251B8A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4D0BEBA-F472-4218-A2B2-F8D9AC0965D7}"/>
                </a:ext>
              </a:extLst>
            </p:cNvPr>
            <p:cNvSpPr/>
            <p:nvPr/>
          </p:nvSpPr>
          <p:spPr>
            <a:xfrm>
              <a:off x="6001312" y="397038"/>
              <a:ext cx="2500012" cy="2500012"/>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4" name="Rectangle 13">
              <a:extLst>
                <a:ext uri="{3EB87925-01CF-488B-AF73-CA9EF40D745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F9BE87E-5F7C-4CE5-A733-06CE41D426F8}"/>
                </a:ext>
              </a:extLst>
            </p:cNvPr>
            <p:cNvSpPr/>
            <p:nvPr/>
          </p:nvSpPr>
          <p:spPr>
            <a:xfrm>
              <a:off x="6367430" y="763156"/>
              <a:ext cx="1767776" cy="1767776"/>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37583" tIns="15240" rIns="137583" bIns="15240" numCol="1" spcCol="0" rtlCol="0" anchor="ctr">
              <a:noAutofit/>
            </a:bodyPr>
            <a:lstStyle/>
            <a:p>
              <a:pPr marL="0" lvl="0" indent="0" algn="ctr">
                <a:lnSpc>
                  <a:spcPct val="90000"/>
                </a:lnSpc>
                <a:spcBef>
                  <a:spcPct val="0"/>
                </a:spcBef>
                <a:spcAft>
                  <a:spcPct val="35000"/>
                </a:spcAft>
                <a:buNone/>
              </a:pPr>
              <a:r>
                <a:rPr lang="en-US" sz="1200" dirty="0"/>
                <a:t>Implement real-time threat detection and mitigation </a:t>
              </a:r>
            </a:p>
          </p:txBody>
        </p:sp>
        <p:sp>
          <p:nvSpPr>
            <p:cNvPr id="15" name="Oval 14">
              <a:extLst>
                <a:ext uri="{6E240CA1-95CC-4E47-8E5D-BCDE275D24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53C1385-0911-4997-BAFF-3C7C9DC2EA72}"/>
                </a:ext>
              </a:extLst>
            </p:cNvPr>
            <p:cNvSpPr/>
            <p:nvPr/>
          </p:nvSpPr>
          <p:spPr>
            <a:xfrm>
              <a:off x="8001322" y="397038"/>
              <a:ext cx="2500012" cy="2500012"/>
            </a:xfrm>
            <a:prstGeom prst="ellipse">
              <a:avLst/>
            </a:prstGeom>
            <a:solidFill>
              <a:schemeClr val="accent1">
                <a:alpha val="50000"/>
                <a:hueOff val="0"/>
                <a:satOff val="0"/>
                <a:lumOff val="0"/>
              </a:schemeClr>
            </a:solidFill>
            <a:ln w="12700" cap="flat">
              <a:solidFill>
                <a:schemeClr val="lt1">
                  <a:hueOff val="0"/>
                  <a:satOff val="0"/>
                  <a:lumOff val="0"/>
                </a:schemeClr>
              </a:solidFill>
              <a:prstDash val="solid"/>
              <a:miter lim="800000"/>
            </a:ln>
            <a:effectLst/>
          </p:spPr>
          <p:style>
            <a:lnRef idx="2">
              <a:srgbClr val="000000"/>
            </a:lnRef>
            <a:fillRef idx="1">
              <a:srgbClr val="000000"/>
            </a:fillRef>
            <a:effectRef idx="0">
              <a:schemeClr val="accent1"/>
            </a:effectRef>
            <a:fontRef idx="minor">
              <a:schemeClr val="tx1"/>
            </a:fontRef>
          </p:style>
          <p:txBody>
            <a:bodyPr rtlCol="0"/>
            <a:lstStyle/>
            <a:p>
              <a:endParaRPr lang="en-US" dirty="0"/>
            </a:p>
          </p:txBody>
        </p:sp>
        <p:sp>
          <p:nvSpPr>
            <p:cNvPr id="16" name="Rectangle 15">
              <a:extLst>
                <a:ext uri="{4A04DFD4-2C6B-492C-8B60-EC75DBEC4CD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CECA95-6F55-40F2-BD73-BF1F5DDC295D}"/>
                </a:ext>
              </a:extLst>
            </p:cNvPr>
            <p:cNvSpPr/>
            <p:nvPr/>
          </p:nvSpPr>
          <p:spPr>
            <a:xfrm>
              <a:off x="8367440" y="763156"/>
              <a:ext cx="1767776" cy="1767776"/>
            </a:xfrm>
            <a:prstGeom prst="rect">
              <a:avLst/>
            </a:prstGeom>
            <a:noFill/>
            <a:ln w="0">
              <a:noFill/>
            </a:ln>
            <a:effectLst/>
          </p:spPr>
          <p:style>
            <a:lnRef idx="2">
              <a:srgbClr val="000000"/>
            </a:lnRef>
            <a:fillRef idx="1">
              <a:srgbClr val="000000"/>
            </a:fillRef>
            <a:effectRef idx="0">
              <a:schemeClr val="accent1"/>
            </a:effectRef>
            <a:fontRef idx="minor">
              <a:schemeClr val="tx1"/>
            </a:fontRef>
          </p:style>
          <p:txBody>
            <a:bodyPr vert="horz" wrap="square" lIns="137583" tIns="15240" rIns="137583" bIns="15240" numCol="1" spcCol="0" rtlCol="0" anchor="ctr">
              <a:noAutofit/>
            </a:bodyPr>
            <a:lstStyle/>
            <a:p>
              <a:pPr marL="0" lvl="0" indent="0" algn="ctr">
                <a:lnSpc>
                  <a:spcPct val="90000"/>
                </a:lnSpc>
                <a:spcBef>
                  <a:spcPct val="0"/>
                </a:spcBef>
                <a:spcAft>
                  <a:spcPct val="35000"/>
                </a:spcAft>
                <a:buNone/>
              </a:pPr>
              <a:r>
                <a:rPr lang="en-US" sz="1200" dirty="0"/>
                <a:t>Develop a frontend and backend system </a:t>
              </a:r>
            </a:p>
          </p:txBody>
        </p:sp>
      </p:grpSp>
      <p:sp>
        <p:nvSpPr>
          <p:cNvPr id="17" name="TextBox 9">
            <a:extLst>
              <a:ext uri="{34DC3330-C362-44BC-955B-0A62952ABC6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F968B0B-8973-4824-95B1-CFD7F8FF4698}"/>
              </a:ext>
            </a:extLst>
          </p:cNvPr>
          <p:cNvSpPr txBox="1"/>
          <p:nvPr/>
        </p:nvSpPr>
        <p:spPr>
          <a:xfrm>
            <a:off x="8768613" y="6445703"/>
            <a:ext cx="3498113" cy="369332"/>
          </a:xfrm>
          <a:prstGeom prst="rect">
            <a:avLst/>
          </a:prstGeom>
          <a:noFill/>
        </p:spPr>
        <p:txBody>
          <a:bodyPr wrap="square" rtlCol="0">
            <a:spAutoFit/>
          </a:bodyPr>
          <a:lstStyle/>
          <a:p>
            <a:r>
              <a:rPr lang="en-US" sz="1800" dirty="0">
                <a:solidFill>
                  <a:schemeClr val="accent1">
                    <a:lumMod val="50000"/>
                  </a:schemeClr>
                </a:solidFill>
              </a:rPr>
              <a:t>IT20601638 |</a:t>
            </a:r>
            <a:r>
              <a:rPr lang="en-US" sz="1800" spc="5" dirty="0" err="1">
                <a:solidFill>
                  <a:schemeClr val="accent1">
                    <a:lumMod val="50000"/>
                  </a:schemeClr>
                </a:solidFill>
              </a:rPr>
              <a:t>Parthika.</a:t>
            </a:r>
            <a:r>
              <a:rPr lang="en-US" sz="1800" spc="5" dirty="0">
                <a:solidFill>
                  <a:schemeClr val="accent1">
                    <a:lumMod val="50000"/>
                  </a:schemeClr>
                </a:solidFill>
              </a:rPr>
              <a:t>K</a:t>
            </a:r>
          </a:p>
        </p:txBody>
      </p:sp>
    </p:spTree>
    <p:extLst>
      <p:ext uri="{A24FAA57-8503-43AE-82EB-F048A749935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423603540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p:tgtEl>
                                          <p:spTgt spid="3"/>
                                        </p:tgtEl>
                                        <p:attrNameLst>
                                          <p:attrName>ppt_x</p:attrName>
                                        </p:attrNameLst>
                                      </p:cBhvr>
                                      <p:tavLst>
                                        <p:tav tm="0">
                                          <p:val>
                                            <p:strVal val="#ppt_x"/>
                                          </p:val>
                                        </p:tav>
                                        <p:tav tm="100000">
                                          <p:val>
                                            <p:strVal val="#ppt_x"/>
                                          </p:val>
                                        </p:tav>
                                      </p:tavLst>
                                    </p:anim>
                                    <p:anim calcmode="lin" valueType="num">
                                      <p:cBhvr>
                                        <p:cTn id="9" dur="1000"/>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0"/>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2"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p:tgtEl>
                                          <p:spTgt spid="3"/>
                                        </p:tgtEl>
                                        <p:attrNameLst>
                                          <p:attrName>ppt_x</p:attrName>
                                        </p:attrNameLst>
                                      </p:cBhvr>
                                      <p:tavLst>
                                        <p:tav tm="0">
                                          <p:val>
                                            <p:strVal val="#ppt_x"/>
                                          </p:val>
                                        </p:tav>
                                        <p:tav tm="100000">
                                          <p:val>
                                            <p:strVal val="#ppt_x"/>
                                          </p:val>
                                        </p:tav>
                                      </p:tavLst>
                                    </p:anim>
                                    <p:anim calcmode="lin" valueType="num">
                                      <p:cBhvr>
                                        <p:cTn id="19" dur="1000"/>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grpId="3"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p:tgtEl>
                                          <p:spTgt spid="3"/>
                                        </p:tgtEl>
                                        <p:attrNameLst>
                                          <p:attrName>ppt_x</p:attrName>
                                        </p:attrNameLst>
                                      </p:cBhvr>
                                      <p:tavLst>
                                        <p:tav tm="0">
                                          <p:val>
                                            <p:strVal val="#ppt_x"/>
                                          </p:val>
                                        </p:tav>
                                        <p:tav tm="100000">
                                          <p:val>
                                            <p:strVal val="#ppt_x"/>
                                          </p:val>
                                        </p:tav>
                                      </p:tavLst>
                                    </p:anim>
                                    <p:anim calcmode="lin" valueType="num">
                                      <p:cBhvr>
                                        <p:cTn id="24" dur="1000"/>
                                        <p:tgtEl>
                                          <p:spTgt spid="3"/>
                                        </p:tgtEl>
                                        <p:attrNameLst>
                                          <p:attrName>ppt_y</p:attrName>
                                        </p:attrNameLst>
                                      </p:cBhvr>
                                      <p:tavLst>
                                        <p:tav tm="0">
                                          <p:val>
                                            <p:strVal val="#ppt_y+.1"/>
                                          </p:val>
                                        </p:tav>
                                        <p:tav tm="100000">
                                          <p:val>
                                            <p:strVal val="#ppt_y"/>
                                          </p:val>
                                        </p:tav>
                                      </p:tavLst>
                                    </p:anim>
                                  </p:childTnLst>
                                </p:cTn>
                              </p:par>
                              <p:par>
                                <p:cTn id="25" presetID="16" presetClass="entr" presetSubtype="21" fill="hold" grpId="0" nodeType="withEffect">
                                  <p:stCondLst>
                                    <p:cond delay="0"/>
                                  </p:stCondLst>
                                  <p:childTnLst>
                                    <p:set>
                                      <p:cBhvr>
                                        <p:cTn id="26" dur="500"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grpId="1" nodeType="withEffect">
                                  <p:stCondLst>
                                    <p:cond delay="0"/>
                                  </p:stCondLst>
                                  <p:childTnLst>
                                    <p:set>
                                      <p:cBhvr>
                                        <p:cTn id="29" dur="500" fill="hold">
                                          <p:stCondLst>
                                            <p:cond delay="0"/>
                                          </p:stCondLst>
                                        </p:cTn>
                                        <p:tgtEl>
                                          <p:spTgt spid="6"/>
                                        </p:tgtEl>
                                        <p:attrNameLst>
                                          <p:attrName>style.visibility</p:attrName>
                                        </p:attrNameLst>
                                      </p:cBhvr>
                                      <p:to>
                                        <p:strVal val="visible"/>
                                      </p:to>
                                    </p:set>
                                    <p:animEffect transition="in" filter="barn(inVertical)">
                                      <p:cBhvr>
                                        <p:cTn id="30" dur="500"/>
                                        <p:tgtEl>
                                          <p:spTgt spid="6"/>
                                        </p:tgtEl>
                                      </p:cBhvr>
                                    </p:animEffect>
                                  </p:childTnLst>
                                </p:cTn>
                              </p:par>
                              <p:par>
                                <p:cTn id="31" presetID="16" presetClass="entr" presetSubtype="21" fill="hold" grpId="2" nodeType="withEffect">
                                  <p:stCondLst>
                                    <p:cond delay="0"/>
                                  </p:stCondLst>
                                  <p:childTnLst>
                                    <p:set>
                                      <p:cBhvr>
                                        <p:cTn id="32" dur="500"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par>
                                <p:cTn id="34" presetID="16" presetClass="entr" presetSubtype="21" fill="hold" grpId="3" nodeType="withEffect">
                                  <p:stCondLst>
                                    <p:cond delay="0"/>
                                  </p:stCondLst>
                                  <p:childTnLst>
                                    <p:set>
                                      <p:cBhvr>
                                        <p:cTn id="35" dur="500"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p:bldP spid="3" grpId="2" animBg="1"/>
      <p:bldP spid="3" grpId="3"/>
      <p:bldP spid="6" grpId="0" animBg="1"/>
      <p:bldP spid="6" grpId="1"/>
      <p:bldP spid="6" grpId="2" animBg="1"/>
      <p:bldP spid="6" grpId="3"/>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w="12700" cap="flat">
          <a:noFill/>
          <a:prstDash val="solid"/>
          <a:miter lim="800000"/>
        </a:ln>
      </a:spPr>
      <a:bodyPr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w="12700" cap="flat">
          <a:noFill/>
          <a:prstDash val="solid"/>
          <a:miter lim="800000"/>
        </a:ln>
      </a:spPr>
      <a:bodyPr rtlCol="0" anchor="ctr"/>
      <a:lstStyle>
        <a:lvl1pPr lvl="0" algn="ct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A7F128B4-A1F3-433E-9296-976E382C0A34}"/>
</file>

<file path=customXml/itemProps2.xml><?xml version="1.0" encoding="utf-8"?>
<ds:datastoreItem xmlns:ds="http://schemas.openxmlformats.org/officeDocument/2006/customXml" ds:itemID="{0F9AAB8E-10D6-49DD-BB5F-DE8982627460}"/>
</file>

<file path=customXml/itemProps3.xml><?xml version="1.0" encoding="utf-8"?>
<ds:datastoreItem xmlns:ds="http://schemas.openxmlformats.org/officeDocument/2006/customXml" ds:itemID="{B27F6294-C3F5-46AA-92E1-4A834CB93D6C}"/>
</file>

<file path=docProps/app.xml><?xml version="1.0" encoding="utf-8"?>
<Properties xmlns="http://schemas.openxmlformats.org/officeDocument/2006/extended-properties" xmlns:vt="http://schemas.openxmlformats.org/officeDocument/2006/docPropsVTypes">
  <TotalTime>0</TotalTime>
  <Words>2280</Words>
  <Application>Microsoft Office PowerPoint</Application>
  <PresentationFormat>Widescreen</PresentationFormat>
  <Paragraphs>228</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Wingdings</vt:lpstr>
      <vt:lpstr>Arial</vt:lpstr>
      <vt:lpstr>Univers Condensed</vt:lpstr>
      <vt:lpstr>Times New Roman</vt:lpstr>
      <vt:lpstr>Bierstadt</vt:lpstr>
      <vt:lpstr>Calisto MT</vt:lpstr>
      <vt:lpstr>Arial </vt:lpstr>
      <vt:lpstr>ChronicleVTI</vt:lpstr>
      <vt:lpstr>PowerPoint Presentation</vt:lpstr>
      <vt:lpstr>Introduction</vt:lpstr>
      <vt:lpstr>PowerPoint Presentation</vt:lpstr>
      <vt:lpstr>How can the integration of Software-Defined  Networking (SDN) and machine learning  improve the effectiveness and adaptability of  intrusion detection systems in managing  advanced cybersecurity threats in real-time? </vt:lpstr>
      <vt:lpstr>PowerPoint Presentation</vt:lpstr>
      <vt:lpstr>PowerPoint Presentation</vt:lpstr>
      <vt:lpstr>IT20601638 |Parthika. 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IT21282072  |  Satkurulingam.S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IT21261978 |Sriskandarajah j.p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IT21192982 |Dassanayake 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Parthika. K it20601638</cp:lastModifiedBy>
  <cp:revision>1</cp:revision>
  <dcterms:created xsi:type="dcterms:W3CDTF">2025-03-18T19:39:10Z</dcterms:created>
  <dcterms:modified xsi:type="dcterms:W3CDTF">2025-03-23T15:52:30Z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